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8" r:id="rId31"/>
    <p:sldId id="285" r:id="rId32"/>
    <p:sldId id="286" r:id="rId33"/>
    <p:sldId id="287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4FC"/>
    <a:srgbClr val="E6E6E6"/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4" autoAdjust="0"/>
    <p:restoredTop sz="85387" autoAdjust="0"/>
  </p:normalViewPr>
  <p:slideViewPr>
    <p:cSldViewPr snapToGrid="0">
      <p:cViewPr varScale="1">
        <p:scale>
          <a:sx n="98" d="100"/>
          <a:sy n="98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5455A-F127-4CF8-B38C-8E6DA591E2C4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A4B3C-3E1C-46E5-BD4C-6EA87A843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38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child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logcally</a:t>
            </a:r>
            <a:r>
              <a:rPr lang="en-US" baseline="0" dirty="0" smtClean="0"/>
              <a:t> left </a:t>
            </a:r>
            <a:r>
              <a:rPr lang="en-US" baseline="0" dirty="0" err="1" smtClean="0"/>
              <a:t>beind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edcutaion</a:t>
            </a:r>
            <a:r>
              <a:rPr lang="en-US" baseline="0" dirty="0" smtClean="0"/>
              <a:t> K-12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00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07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83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23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That person in 21centery is the vice </a:t>
            </a:r>
            <a:r>
              <a:rPr lang="en-US" strike="sngStrike" dirty="0" err="1" smtClean="0"/>
              <a:t>prce</a:t>
            </a:r>
            <a:r>
              <a:rPr lang="en-US" strike="sngStrike" dirty="0" smtClean="0"/>
              <a:t> of </a:t>
            </a:r>
            <a:r>
              <a:rPr lang="en-US" strike="sngStrike" dirty="0" err="1" smtClean="0"/>
              <a:t>gmean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yand</a:t>
            </a:r>
            <a:r>
              <a:rPr lang="en-US" strike="sngStrike" dirty="0" smtClean="0"/>
              <a:t> 1000 </a:t>
            </a:r>
            <a:r>
              <a:rPr lang="en-US" strike="sngStrike" dirty="0" err="1" smtClean="0"/>
              <a:t>busien</a:t>
            </a:r>
            <a:r>
              <a:rPr lang="en-US" strike="sngStrike" dirty="0" smtClean="0"/>
              <a:t> process manage </a:t>
            </a:r>
            <a:r>
              <a:rPr lang="en-US" strike="sngStrike" dirty="0" err="1" smtClean="0"/>
              <a:t>violacnto</a:t>
            </a:r>
            <a:r>
              <a:rPr lang="en-US" strike="sngStrike" dirty="0" smtClean="0"/>
              <a:t> to the </a:t>
            </a:r>
            <a:r>
              <a:rPr lang="en-US" strike="sngStrike" dirty="0" err="1" smtClean="0"/>
              <a:t>contsiton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ans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stil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outide</a:t>
            </a:r>
            <a:r>
              <a:rPr lang="en-US" strike="sngStrike" dirty="0" smtClean="0"/>
              <a:t>?</a:t>
            </a:r>
          </a:p>
          <a:p>
            <a:r>
              <a:rPr lang="en-US" strike="noStrike" dirty="0" smtClean="0"/>
              <a:t>1990 FEDERAL PROCESSING  !HOMCEP:LUX</a:t>
            </a:r>
          </a:p>
          <a:p>
            <a:r>
              <a:rPr lang="en-US" strike="sngStrike" dirty="0" smtClean="0"/>
              <a:t>‘That person In</a:t>
            </a:r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thw</a:t>
            </a:r>
            <a:r>
              <a:rPr lang="en-US" strike="sngStrike" baseline="0" dirty="0" smtClean="0"/>
              <a:t> 21 </a:t>
            </a:r>
            <a:r>
              <a:rPr lang="en-US" strike="sngStrike" baseline="0" dirty="0" err="1" smtClean="0"/>
              <a:t>centeur</a:t>
            </a:r>
            <a:r>
              <a:rPr lang="en-US" strike="sngStrike" baseline="0" dirty="0" smtClean="0"/>
              <a:t> is </a:t>
            </a:r>
            <a:r>
              <a:rPr lang="en-US" strike="sngStrike" baseline="0" dirty="0" err="1" smtClean="0"/>
              <a:t>stilloutsie</a:t>
            </a:r>
            <a:r>
              <a:rPr lang="en-US" strike="sngStrike" baseline="0" dirty="0" smtClean="0"/>
              <a:t>?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87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661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170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68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093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58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35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1D8723.iditon: </a:t>
            </a:r>
            <a:r>
              <a:rPr lang="en-US" strike="sngStrike" dirty="0" smtClean="0"/>
              <a:t>We are</a:t>
            </a:r>
            <a:r>
              <a:rPr lang="en-US" strike="sngStrike" baseline="0" dirty="0" smtClean="0"/>
              <a:t> taking care of shit </a:t>
            </a:r>
            <a:r>
              <a:rPr lang="en-US" strike="sngStrike" baseline="0" dirty="0" err="1" smtClean="0"/>
              <a:t>hea</a:t>
            </a:r>
            <a:r>
              <a:rPr lang="en-US" strike="sngStrike" baseline="0" dirty="0" smtClean="0"/>
              <a:t> I am </a:t>
            </a:r>
            <a:r>
              <a:rPr lang="en-US" strike="sngStrike" baseline="0" dirty="0" err="1" smtClean="0"/>
              <a:t>hundyg</a:t>
            </a:r>
            <a:r>
              <a:rPr lang="en-US" strike="sngStrike" baseline="0" dirty="0" smtClean="0"/>
              <a:t> . I </a:t>
            </a:r>
            <a:r>
              <a:rPr lang="en-US" strike="sngStrike" baseline="0" dirty="0" err="1" smtClean="0"/>
              <a:t>wll</a:t>
            </a:r>
            <a:r>
              <a:rPr lang="en-US" strike="sngStrike" baseline="0" dirty="0" smtClean="0"/>
              <a:t> go eat. </a:t>
            </a:r>
            <a:r>
              <a:rPr lang="en-US" strike="sngStrike" baseline="0" dirty="0" err="1" smtClean="0"/>
              <a:t>Ther</a:t>
            </a:r>
            <a:r>
              <a:rPr lang="en-US" strike="sngStrike" baseline="0" dirty="0" smtClean="0"/>
              <a:t> are </a:t>
            </a:r>
            <a:r>
              <a:rPr lang="en-US" strike="sngStrike" baseline="0" dirty="0" err="1" smtClean="0"/>
              <a:t>peop</a:t>
            </a:r>
            <a:r>
              <a:rPr lang="en-US" strike="sngStrike" baseline="0" dirty="0" smtClean="0"/>
              <a:t> in </a:t>
            </a:r>
            <a:r>
              <a:rPr lang="en-US" strike="sngStrike" baseline="0" dirty="0" err="1" smtClean="0"/>
              <a:t>afraa</a:t>
            </a:r>
            <a:r>
              <a:rPr lang="en-US" strike="sngStrike" baseline="0" smtClean="0"/>
              <a:t>.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67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827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8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77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00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15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1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40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640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964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77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1D8723.iditon: </a:t>
            </a:r>
            <a:r>
              <a:rPr lang="en-US" strike="sngStrike" dirty="0" smtClean="0"/>
              <a:t>We are</a:t>
            </a:r>
            <a:r>
              <a:rPr lang="en-US" strike="sngStrike" baseline="0" dirty="0" smtClean="0"/>
              <a:t> taking care of shit </a:t>
            </a:r>
            <a:r>
              <a:rPr lang="en-US" strike="sngStrike" baseline="0" dirty="0" err="1" smtClean="0"/>
              <a:t>hea</a:t>
            </a:r>
            <a:r>
              <a:rPr lang="en-US" strike="sngStrike" baseline="0" dirty="0" smtClean="0"/>
              <a:t> I am </a:t>
            </a:r>
            <a:r>
              <a:rPr lang="en-US" strike="sngStrike" baseline="0" dirty="0" err="1" smtClean="0"/>
              <a:t>hundyg</a:t>
            </a:r>
            <a:r>
              <a:rPr lang="en-US" strike="sngStrike" baseline="0" dirty="0" smtClean="0"/>
              <a:t> . I </a:t>
            </a:r>
            <a:r>
              <a:rPr lang="en-US" strike="sngStrike" baseline="0" dirty="0" err="1" smtClean="0"/>
              <a:t>wll</a:t>
            </a:r>
            <a:r>
              <a:rPr lang="en-US" strike="sngStrike" baseline="0" dirty="0" smtClean="0"/>
              <a:t> go eat. </a:t>
            </a:r>
            <a:r>
              <a:rPr lang="en-US" strike="sngStrike" baseline="0" dirty="0" err="1" smtClean="0"/>
              <a:t>Ther</a:t>
            </a:r>
            <a:r>
              <a:rPr lang="en-US" strike="sngStrike" baseline="0" dirty="0" smtClean="0"/>
              <a:t> are </a:t>
            </a:r>
            <a:r>
              <a:rPr lang="en-US" strike="sngStrike" baseline="0" dirty="0" err="1" smtClean="0"/>
              <a:t>peop</a:t>
            </a:r>
            <a:r>
              <a:rPr lang="en-US" strike="sngStrike" baseline="0" dirty="0" smtClean="0"/>
              <a:t> in </a:t>
            </a:r>
            <a:r>
              <a:rPr lang="en-US" strike="sngStrike" baseline="0" dirty="0" err="1" smtClean="0"/>
              <a:t>afraa</a:t>
            </a:r>
            <a:r>
              <a:rPr lang="en-US" strike="sngStrike" baseline="0" smtClean="0"/>
              <a:t>.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0348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90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634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610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248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249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675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14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03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360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36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6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7A4B3C-3E1C-46E5-BD4C-6EA87A8435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58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39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5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15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77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187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5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73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66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5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EB085-B17E-4318-BCD2-5FE837A4E345}" type="datetimeFigureOut">
              <a:rPr lang="en-US" smtClean="0"/>
              <a:t>5/30/2023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0D7CF-0B5F-4783-BAFE-26B400D2F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5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image" Target="../media/image17.png"/><Relationship Id="rId7" Type="http://schemas.openxmlformats.org/officeDocument/2006/relationships/image" Target="../media/image13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10" Type="http://schemas.openxmlformats.org/officeDocument/2006/relationships/image" Target="../media/image21.jpg"/><Relationship Id="rId4" Type="http://schemas.openxmlformats.org/officeDocument/2006/relationships/image" Target="../media/image9.jpg"/><Relationship Id="rId9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2.jpeg"/><Relationship Id="rId3" Type="http://schemas.openxmlformats.org/officeDocument/2006/relationships/image" Target="../media/image9.jpg"/><Relationship Id="rId7" Type="http://schemas.openxmlformats.org/officeDocument/2006/relationships/image" Target="../media/image7.jpg"/><Relationship Id="rId12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jpg"/><Relationship Id="rId5" Type="http://schemas.openxmlformats.org/officeDocument/2006/relationships/image" Target="../media/image26.png"/><Relationship Id="rId10" Type="http://schemas.openxmlformats.org/officeDocument/2006/relationships/image" Target="../media/image29.jpg"/><Relationship Id="rId4" Type="http://schemas.openxmlformats.org/officeDocument/2006/relationships/image" Target="../media/image25.jpg"/><Relationship Id="rId9" Type="http://schemas.openxmlformats.org/officeDocument/2006/relationships/hyperlink" Target="https://uscode.house.gov/view.xhtml?path=/prelim@title18/part1/chapter84&amp;edition=preli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5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0.jpg"/><Relationship Id="rId7" Type="http://schemas.openxmlformats.org/officeDocument/2006/relationships/image" Target="../media/image59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7.jpg"/><Relationship Id="rId10" Type="http://schemas.openxmlformats.org/officeDocument/2006/relationships/image" Target="../media/image61.jpeg"/><Relationship Id="rId4" Type="http://schemas.openxmlformats.org/officeDocument/2006/relationships/image" Target="../media/image25.jpg"/><Relationship Id="rId9" Type="http://schemas.openxmlformats.org/officeDocument/2006/relationships/image" Target="../media/image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gif"/><Relationship Id="rId3" Type="http://schemas.openxmlformats.org/officeDocument/2006/relationships/image" Target="../media/image25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61.jpeg"/><Relationship Id="rId5" Type="http://schemas.openxmlformats.org/officeDocument/2006/relationships/image" Target="../media/image40.jpg"/><Relationship Id="rId10" Type="http://schemas.openxmlformats.org/officeDocument/2006/relationships/image" Target="../media/image2.jpe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0.png"/><Relationship Id="rId4" Type="http://schemas.openxmlformats.org/officeDocument/2006/relationships/image" Target="../media/image6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0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sarchive2.gwu.edu/coldwar/interviews/episode-24/rice1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83467" y="2296574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	21 </a:t>
            </a:r>
            <a:r>
              <a:rPr lang="en-US" dirty="0" err="1" smtClean="0"/>
              <a:t>jumpstret</a:t>
            </a:r>
            <a:r>
              <a:rPr lang="en-US" dirty="0" smtClean="0"/>
              <a:t>, </a:t>
            </a:r>
            <a:r>
              <a:rPr lang="en-US" dirty="0" err="1" smtClean="0"/>
              <a:t>johnn</a:t>
            </a:r>
            <a:r>
              <a:rPr lang="en-US" dirty="0" smtClean="0"/>
              <a:t> </a:t>
            </a:r>
            <a:r>
              <a:rPr lang="en-US" dirty="0" err="1" smtClean="0"/>
              <a:t>depp</a:t>
            </a:r>
            <a:endParaRPr lang="en-US" dirty="0" smtClean="0"/>
          </a:p>
          <a:p>
            <a:r>
              <a:rPr lang="en-US" dirty="0" smtClean="0"/>
              <a:t>	  </a:t>
            </a:r>
            <a:r>
              <a:rPr lang="en-US" dirty="0" err="1" smtClean="0"/>
              <a:t>teenague</a:t>
            </a:r>
            <a:r>
              <a:rPr lang="en-US" dirty="0" smtClean="0"/>
              <a:t> mutant ninja </a:t>
            </a:r>
            <a:r>
              <a:rPr lang="en-US" dirty="0" err="1" smtClean="0"/>
              <a:t>turtels</a:t>
            </a:r>
            <a:r>
              <a:rPr lang="en-US" dirty="0" smtClean="0"/>
              <a:t>, shredder</a:t>
            </a:r>
          </a:p>
          <a:p>
            <a:r>
              <a:rPr lang="en-US" dirty="0" smtClean="0"/>
              <a:t>	  </a:t>
            </a:r>
            <a:r>
              <a:rPr lang="en-US" dirty="0" err="1" smtClean="0"/>
              <a:t>howard</a:t>
            </a:r>
            <a:r>
              <a:rPr lang="en-US" dirty="0" smtClean="0"/>
              <a:t> the duck</a:t>
            </a:r>
          </a:p>
          <a:p>
            <a:r>
              <a:rPr lang="en-US" dirty="0" smtClean="0"/>
              <a:t>	  </a:t>
            </a:r>
            <a:r>
              <a:rPr lang="en-US" dirty="0" err="1" smtClean="0"/>
              <a:t>gladitor</a:t>
            </a:r>
            <a:endParaRPr lang="en-US" dirty="0" smtClean="0"/>
          </a:p>
          <a:p>
            <a:r>
              <a:rPr lang="en-US" dirty="0" smtClean="0"/>
              <a:t>	  </a:t>
            </a:r>
            <a:r>
              <a:rPr lang="en-US" strike="sngStrike" dirty="0" err="1" smtClean="0"/>
              <a:t>escap</a:t>
            </a:r>
            <a:r>
              <a:rPr lang="en-US" strike="sngStrike" dirty="0" smtClean="0"/>
              <a:t> from </a:t>
            </a:r>
            <a:r>
              <a:rPr lang="en-US" strike="sngStrike" dirty="0" err="1" smtClean="0"/>
              <a:t>alcatraz</a:t>
            </a:r>
            <a:endParaRPr lang="en-US" strike="sngStrike" dirty="0" smtClean="0"/>
          </a:p>
          <a:p>
            <a:r>
              <a:rPr lang="en-US" dirty="0" smtClean="0"/>
              <a:t>	</a:t>
            </a:r>
            <a:r>
              <a:rPr lang="en-US" strike="sngStrike" dirty="0" smtClean="0"/>
              <a:t>  alien nation</a:t>
            </a:r>
          </a:p>
          <a:p>
            <a:r>
              <a:rPr lang="en-US" dirty="0"/>
              <a:t>	</a:t>
            </a:r>
            <a:r>
              <a:rPr lang="en-US" dirty="0" err="1" smtClean="0"/>
              <a:t>simpsons</a:t>
            </a:r>
            <a:endParaRPr lang="en-US" dirty="0" smtClean="0"/>
          </a:p>
          <a:p>
            <a:r>
              <a:rPr lang="en-US" dirty="0" smtClean="0"/>
              <a:t>	 </a:t>
            </a:r>
            <a:r>
              <a:rPr lang="en-US" strike="sngStrike" dirty="0" smtClean="0"/>
              <a:t> last action hero</a:t>
            </a:r>
          </a:p>
          <a:p>
            <a:r>
              <a:rPr lang="en-US" dirty="0" smtClean="0"/>
              <a:t>	</a:t>
            </a:r>
            <a:r>
              <a:rPr lang="en-US" strike="sngStrike" dirty="0" smtClean="0"/>
              <a:t>twin, </a:t>
            </a:r>
            <a:r>
              <a:rPr lang="en-US" strike="sngStrike" dirty="0" err="1" smtClean="0"/>
              <a:t>arnonl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schwazennger</a:t>
            </a:r>
            <a:endParaRPr lang="en-US" strike="sngStrike" dirty="0" smtClean="0"/>
          </a:p>
          <a:p>
            <a:r>
              <a:rPr lang="en-US" dirty="0" smtClean="0"/>
              <a:t>	tootsie, </a:t>
            </a:r>
            <a:r>
              <a:rPr lang="en-US" dirty="0" err="1" smtClean="0"/>
              <a:t>dustin</a:t>
            </a:r>
            <a:r>
              <a:rPr lang="en-US" dirty="0" smtClean="0"/>
              <a:t> </a:t>
            </a:r>
            <a:r>
              <a:rPr lang="en-US" dirty="0" err="1" smtClean="0"/>
              <a:t>hoffman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tuti</a:t>
            </a:r>
            <a:r>
              <a:rPr lang="en-US" dirty="0" smtClean="0"/>
              <a:t> </a:t>
            </a:r>
            <a:r>
              <a:rPr lang="en-US" dirty="0" err="1" smtClean="0"/>
              <a:t>frutti</a:t>
            </a:r>
            <a:endParaRPr lang="en-US" dirty="0" smtClean="0"/>
          </a:p>
          <a:p>
            <a:r>
              <a:rPr lang="en-US" dirty="0" smtClean="0"/>
              <a:t>	   </a:t>
            </a:r>
            <a:r>
              <a:rPr lang="en-US" strike="sngStrike" dirty="0" err="1" smtClean="0"/>
              <a:t>moam</a:t>
            </a:r>
            <a:endParaRPr lang="en-US" strike="sngStrik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36711" y="1467556"/>
            <a:ext cx="1433689" cy="1128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73867" y="1202857"/>
            <a:ext cx="4238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Gorbach</a:t>
            </a:r>
            <a:r>
              <a:rPr lang="en-US" dirty="0" smtClean="0"/>
              <a:t>e(</a:t>
            </a:r>
            <a:r>
              <a:rPr lang="en-US" dirty="0" err="1" smtClean="0"/>
              <a:t>nonPolicWife</a:t>
            </a:r>
            <a:r>
              <a:rPr lang="en-US" dirty="0" smtClean="0"/>
              <a:t>(</a:t>
            </a:r>
            <a:r>
              <a:rPr lang="en-US" dirty="0" err="1" smtClean="0"/>
              <a:t>micheal</a:t>
            </a:r>
            <a:r>
              <a:rPr lang="en-US" dirty="0" smtClean="0"/>
              <a:t>)§</a:t>
            </a:r>
            <a:r>
              <a:rPr lang="en-US" dirty="0" err="1" smtClean="0"/>
              <a:t>Tehft</a:t>
            </a:r>
            <a:r>
              <a:rPr lang="en-US" dirty="0" smtClean="0"/>
              <a:t>)</a:t>
            </a:r>
          </a:p>
          <a:p>
            <a:r>
              <a:rPr lang="en-US" dirty="0" smtClean="0"/>
              <a:t>41.Grohcheo(§</a:t>
            </a:r>
            <a:r>
              <a:rPr lang="en-US" dirty="0" err="1" smtClean="0"/>
              <a:t>Dea.linsti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156" y="2479871"/>
            <a:ext cx="3917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SQ.(</a:t>
            </a:r>
            <a:r>
              <a:rPr lang="en-US" strike="sngStrike" dirty="0" smtClean="0"/>
              <a:t>van</a:t>
            </a:r>
            <a:r>
              <a:rPr lang="en-US" dirty="0" smtClean="0"/>
              <a:t>).CHECKPOINT CHALIE(</a:t>
            </a:r>
            <a:r>
              <a:rPr lang="en-US" strike="sngStrike" dirty="0" smtClean="0"/>
              <a:t>Walmart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847644" y="1849188"/>
            <a:ext cx="1298223" cy="747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44356" y="1873956"/>
            <a:ext cx="1467555" cy="722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11911" y="1467556"/>
            <a:ext cx="421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JOSEPHE.MARY.</a:t>
            </a:r>
            <a:r>
              <a:rPr lang="en-US" strike="sngStrike" dirty="0" smtClean="0"/>
              <a:t>(tootsie).</a:t>
            </a:r>
            <a:r>
              <a:rPr lang="en-US" strike="sngStrike" dirty="0" err="1" smtClean="0"/>
              <a:t>depp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tranl</a:t>
            </a:r>
            <a:r>
              <a:rPr lang="en-US" strike="sngStrike" dirty="0" smtClean="0"/>
              <a:t>)</a:t>
            </a:r>
            <a:r>
              <a:rPr lang="en-US" dirty="0" smtClean="0"/>
              <a:t> idiot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4470400" y="2664537"/>
            <a:ext cx="2342448" cy="101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30578" y="1467556"/>
            <a:ext cx="1727200" cy="7676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TYSON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412" y="1466061"/>
            <a:ext cx="1373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GORBACHEV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70844" y="1835393"/>
            <a:ext cx="891823" cy="3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30578" y="1202857"/>
            <a:ext cx="139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NAVY(</a:t>
            </a:r>
            <a:r>
              <a:rPr lang="en-US" strike="sngStrike" dirty="0" err="1" smtClean="0"/>
              <a:t>saylor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417689" y="4921956"/>
            <a:ext cx="2359378" cy="293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FACEBOOK:80/443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749778" y="1873956"/>
            <a:ext cx="417689" cy="304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42004" y="2048544"/>
            <a:ext cx="1712057" cy="3864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99720" y="1978589"/>
            <a:ext cx="1188915" cy="507831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STANFORD</a:t>
            </a:r>
          </a:p>
          <a:p>
            <a:r>
              <a:rPr lang="en-US" sz="900" dirty="0" smtClean="0">
                <a:solidFill>
                  <a:schemeClr val="bg1"/>
                </a:solidFill>
              </a:rPr>
              <a:t>GREEK MYTHOLOYGY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/>
          <p:cNvCxnSpPr>
            <a:stCxn id="28" idx="1"/>
          </p:cNvCxnSpPr>
          <p:nvPr/>
        </p:nvCxnSpPr>
        <p:spPr>
          <a:xfrm>
            <a:off x="542004" y="2241793"/>
            <a:ext cx="1625463" cy="193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7" idx="1"/>
          </p:cNvCxnSpPr>
          <p:nvPr/>
        </p:nvCxnSpPr>
        <p:spPr>
          <a:xfrm flipV="1">
            <a:off x="799720" y="2057253"/>
            <a:ext cx="1350882" cy="175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62667" y="5712894"/>
            <a:ext cx="4026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</a:p>
          <a:p>
            <a:r>
              <a:rPr lang="en-US" sz="800" dirty="0" smtClean="0"/>
              <a:t>[x]no</a:t>
            </a:r>
            <a:endParaRPr lang="en-US" sz="8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10" y="2009901"/>
            <a:ext cx="212984" cy="44520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>
            <a:off x="1862667" y="1978589"/>
            <a:ext cx="711200" cy="5078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3872089" y="3027118"/>
            <a:ext cx="4318000" cy="6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154311" y="3194756"/>
            <a:ext cx="1941689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962447" y="4346222"/>
            <a:ext cx="1501375" cy="112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6096000" y="2519135"/>
            <a:ext cx="3822866" cy="78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181600" y="2495519"/>
            <a:ext cx="4605820" cy="190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175181" y="2193239"/>
            <a:ext cx="2596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D.A.R.E to CRIMANL LAW</a:t>
            </a:r>
          </a:p>
          <a:p>
            <a:r>
              <a:rPr lang="en-US" sz="800" b="1" strike="sngStrike" dirty="0" smtClean="0"/>
              <a:t>Bart 14</a:t>
            </a:r>
            <a:endParaRPr lang="en-US" sz="800" b="1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9175181" y="197858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Other:</a:t>
            </a:r>
            <a:endParaRPr lang="en-US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44622" y="3578578"/>
            <a:ext cx="936978" cy="56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5779911" y="4154311"/>
            <a:ext cx="2227522" cy="485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190089" y="3971076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SQ.ghcoheo</a:t>
            </a:r>
            <a:r>
              <a:rPr lang="en-US" dirty="0" smtClean="0"/>
              <a:t>(</a:t>
            </a:r>
            <a:r>
              <a:rPr lang="en-US" strike="sngStrike" dirty="0" smtClean="0"/>
              <a:t>action Jackson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216710" y="4309223"/>
            <a:ext cx="1683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Larkspu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jewel store guy runs out</a:t>
            </a:r>
          </a:p>
          <a:p>
            <a:r>
              <a:rPr lang="en-US" sz="800" strike="sngStrike" dirty="0" smtClean="0"/>
              <a:t>Pope </a:t>
            </a:r>
            <a:r>
              <a:rPr lang="en-US" sz="800" strike="sngStrike" dirty="0" err="1" smtClean="0"/>
              <a:t>StinFranc</a:t>
            </a:r>
            <a:r>
              <a:rPr lang="en-US" sz="800" strike="sngStrike" dirty="0" smtClean="0"/>
              <a:t> (in </a:t>
            </a:r>
            <a:r>
              <a:rPr lang="en-US" sz="800" strike="sngStrike" dirty="0" err="1" smtClean="0"/>
              <a:t>stupido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Giy</a:t>
            </a:r>
            <a:r>
              <a:rPr lang="en-US" sz="800" strike="sngStrike" dirty="0" smtClean="0"/>
              <a:t> tells </a:t>
            </a:r>
          </a:p>
          <a:p>
            <a:r>
              <a:rPr lang="en-US" sz="800" strike="sngStrike" dirty="0" smtClean="0"/>
              <a:t>Wife </a:t>
            </a:r>
            <a:r>
              <a:rPr lang="en-US" sz="800" strike="sngStrike" dirty="0" err="1" smtClean="0"/>
              <a:t>tuy</a:t>
            </a:r>
            <a:r>
              <a:rPr lang="en-US" sz="800" strike="sngStrike" dirty="0" smtClean="0"/>
              <a:t> is action </a:t>
            </a:r>
            <a:r>
              <a:rPr lang="en-US" sz="800" strike="sngStrike" dirty="0" err="1" smtClean="0"/>
              <a:t>jackosn</a:t>
            </a:r>
            <a:r>
              <a:rPr lang="en-US" sz="800" strike="sngStrike" dirty="0" smtClean="0"/>
              <a:t>, runs out</a:t>
            </a:r>
          </a:p>
          <a:p>
            <a:r>
              <a:rPr lang="en-US" sz="800" strike="sngStrike" dirty="0" smtClean="0"/>
              <a:t>Leaves </a:t>
            </a:r>
            <a:r>
              <a:rPr lang="en-US" sz="800" strike="sngStrike" dirty="0" err="1" smtClean="0"/>
              <a:t>popele</a:t>
            </a:r>
            <a:r>
              <a:rPr lang="en-US" sz="800" strike="sngStrike" dirty="0" smtClean="0"/>
              <a:t> behind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9186470" y="4763026"/>
            <a:ext cx="16818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IPX</a:t>
            </a:r>
            <a:r>
              <a:rPr lang="en-US" dirty="0" smtClean="0"/>
              <a:t> </a:t>
            </a:r>
            <a:r>
              <a:rPr lang="en-US" sz="800" strike="sngStrike" dirty="0" smtClean="0"/>
              <a:t>Pope St </a:t>
            </a:r>
            <a:r>
              <a:rPr lang="en-US" sz="800" strike="sngStrike" dirty="0" err="1" smtClean="0"/>
              <a:t>Fraci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stupido</a:t>
            </a:r>
            <a:r>
              <a:rPr lang="en-US" sz="800" strike="sngStrike" dirty="0" smtClean="0"/>
              <a:t>): </a:t>
            </a:r>
            <a:r>
              <a:rPr lang="en-US" sz="800" strike="sngStrike" dirty="0" err="1" smtClean="0"/>
              <a:t>popo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fik</a:t>
            </a:r>
            <a:endParaRPr lang="en-US" sz="800" strike="sngStrike" dirty="0" smtClean="0"/>
          </a:p>
          <a:p>
            <a:r>
              <a:rPr lang="en-US" sz="800" dirty="0" smtClean="0"/>
              <a:t>IPX</a:t>
            </a:r>
            <a:r>
              <a:rPr lang="en-US" sz="800" strike="sngStrike" dirty="0" smtClean="0"/>
              <a:t> Pay by ass</a:t>
            </a:r>
            <a:endParaRPr lang="en-US" sz="800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8771617" y="4197977"/>
            <a:ext cx="11480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Pope St </a:t>
            </a:r>
            <a:r>
              <a:rPr lang="en-US" sz="800" strike="sngStrike" dirty="0" err="1"/>
              <a:t>Fraci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stupido</a:t>
            </a:r>
            <a:r>
              <a:rPr lang="en-US" sz="800" strike="sngStrike" dirty="0"/>
              <a:t>): </a:t>
            </a:r>
            <a:endParaRPr 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3511933" y="2654490"/>
            <a:ext cx="85953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1988/9</a:t>
            </a:r>
          </a:p>
          <a:p>
            <a:r>
              <a:rPr lang="en-US" dirty="0" smtClean="0"/>
              <a:t>1988/9</a:t>
            </a:r>
          </a:p>
          <a:p>
            <a:r>
              <a:rPr lang="en-US" dirty="0" smtClean="0"/>
              <a:t>1988/9</a:t>
            </a:r>
          </a:p>
          <a:p>
            <a:r>
              <a:rPr lang="en-US" dirty="0" smtClean="0"/>
              <a:t>1988/9</a:t>
            </a:r>
          </a:p>
          <a:p>
            <a:r>
              <a:rPr lang="en-US" dirty="0" smtClean="0"/>
              <a:t>1988/9</a:t>
            </a:r>
          </a:p>
          <a:p>
            <a:r>
              <a:rPr lang="en-US" dirty="0" smtClean="0"/>
              <a:t>1988/9</a:t>
            </a:r>
          </a:p>
          <a:p>
            <a:r>
              <a:rPr lang="en-US" dirty="0" smtClean="0"/>
              <a:t>1990</a:t>
            </a:r>
          </a:p>
          <a:p>
            <a:r>
              <a:rPr lang="en-US" dirty="0" smtClean="0"/>
              <a:t>1989/9</a:t>
            </a:r>
          </a:p>
          <a:p>
            <a:r>
              <a:rPr lang="en-US" dirty="0" smtClean="0"/>
              <a:t>1989/9</a:t>
            </a:r>
          </a:p>
          <a:p>
            <a:r>
              <a:rPr lang="en-US" dirty="0" smtClean="0"/>
              <a:t>1991</a:t>
            </a:r>
          </a:p>
          <a:p>
            <a:r>
              <a:rPr lang="en-US" dirty="0" smtClean="0"/>
              <a:t>1991/2</a:t>
            </a:r>
          </a:p>
          <a:p>
            <a:r>
              <a:rPr lang="en-US" dirty="0" smtClean="0"/>
              <a:t>1991</a:t>
            </a:r>
          </a:p>
          <a:p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4186119" y="2685682"/>
            <a:ext cx="265082" cy="115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33" idx="0"/>
          </p:cNvCxnSpPr>
          <p:nvPr/>
        </p:nvCxnSpPr>
        <p:spPr>
          <a:xfrm flipH="1">
            <a:off x="2064004" y="2093859"/>
            <a:ext cx="8064" cy="361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316216" y="2102199"/>
            <a:ext cx="115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1417685" y="562056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0/0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4127432" y="5255469"/>
            <a:ext cx="261373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6496755" y="3606800"/>
            <a:ext cx="2243019" cy="1461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065997" y="3408770"/>
            <a:ext cx="42723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41/83GOD(JOSPHE).QUEEN(ELKE).KING/</a:t>
            </a:r>
            <a:r>
              <a:rPr lang="en-US" sz="800" dirty="0" err="1" smtClean="0"/>
              <a:t>queen.roth</a:t>
            </a:r>
            <a:r>
              <a:rPr lang="en-US" sz="800" dirty="0" smtClean="0"/>
              <a:t>/</a:t>
            </a:r>
            <a:r>
              <a:rPr lang="en-US" sz="800" dirty="0" err="1" smtClean="0"/>
              <a:t>roth</a:t>
            </a:r>
            <a:r>
              <a:rPr lang="en-US" sz="800" dirty="0" smtClean="0"/>
              <a:t>/jobs/jobs/</a:t>
            </a:r>
            <a:r>
              <a:rPr lang="en-US" sz="800" dirty="0" err="1" smtClean="0"/>
              <a:t>meiers</a:t>
            </a:r>
            <a:r>
              <a:rPr lang="en-US" sz="800" dirty="0" smtClean="0"/>
              <a:t>/</a:t>
            </a:r>
            <a:r>
              <a:rPr lang="en-US" sz="800" dirty="0" err="1" smtClean="0"/>
              <a:t>meiers</a:t>
            </a:r>
            <a:r>
              <a:rPr lang="en-US" sz="800" dirty="0" smtClean="0"/>
              <a:t>/</a:t>
            </a:r>
            <a:r>
              <a:rPr lang="en-US" sz="800" dirty="0" err="1" smtClean="0"/>
              <a:t>meiers</a:t>
            </a:r>
            <a:r>
              <a:rPr lang="en-US" sz="800" dirty="0" smtClean="0"/>
              <a:t>/</a:t>
            </a:r>
            <a:r>
              <a:rPr lang="en-US" sz="800" dirty="0" err="1" smtClean="0"/>
              <a:t>emielrs</a:t>
            </a:r>
            <a:r>
              <a:rPr lang="en-US" sz="800" dirty="0" smtClean="0"/>
              <a:t>.</a:t>
            </a:r>
            <a:endParaRPr lang="en-US" sz="800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4186119" y="5463822"/>
            <a:ext cx="939036" cy="156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>
            <a:off x="5125155" y="3027118"/>
            <a:ext cx="4220497" cy="251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1289" y="45783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-85426" y="12415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0" y="20542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8127" y="2268469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*</a:t>
            </a:r>
            <a:r>
              <a:rPr lang="en-US" sz="800" strike="sngStrike" dirty="0" err="1" smtClean="0"/>
              <a:t>tophat</a:t>
            </a:r>
            <a:endParaRPr lang="en-US" sz="800" strike="sngStrike" dirty="0"/>
          </a:p>
        </p:txBody>
      </p:sp>
      <p:sp>
        <p:nvSpPr>
          <p:cNvPr id="81" name="Rectangle 80"/>
          <p:cNvSpPr/>
          <p:nvPr/>
        </p:nvSpPr>
        <p:spPr>
          <a:xfrm>
            <a:off x="68127" y="4780447"/>
            <a:ext cx="5164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*</a:t>
            </a:r>
            <a:r>
              <a:rPr lang="en-US" sz="800" strike="sngStrike" dirty="0" err="1"/>
              <a:t>tophat</a:t>
            </a:r>
            <a:endParaRPr lang="en-US" sz="800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7530180" y="6325155"/>
            <a:ext cx="424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</a:t>
            </a:r>
            <a:r>
              <a:rPr lang="en-US" strike="sngStrike" dirty="0" smtClean="0"/>
              <a:t>(IBM.LIPSTICK</a:t>
            </a:r>
            <a:r>
              <a:rPr lang="en-US" dirty="0" smtClean="0"/>
              <a:t>).§</a:t>
            </a:r>
            <a:r>
              <a:rPr lang="en-US" dirty="0" err="1" smtClean="0"/>
              <a:t>Tehft</a:t>
            </a:r>
            <a:r>
              <a:rPr lang="en-US" dirty="0" smtClean="0"/>
              <a:t>.§DEA(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7507603" y="6051235"/>
            <a:ext cx="3051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Roth(</a:t>
            </a:r>
            <a:r>
              <a:rPr lang="en-US" strike="sngStrike" dirty="0" smtClean="0"/>
              <a:t>Watson).</a:t>
            </a:r>
            <a:r>
              <a:rPr lang="en-US" dirty="0" err="1" smtClean="0"/>
              <a:t>IBM.presentatin</a:t>
            </a:r>
            <a:endParaRPr lang="en-US" dirty="0"/>
          </a:p>
        </p:txBody>
      </p:sp>
      <p:cxnSp>
        <p:nvCxnSpPr>
          <p:cNvPr id="85" name="Straight Connector 84"/>
          <p:cNvCxnSpPr>
            <a:endCxn id="83" idx="1"/>
          </p:cNvCxnSpPr>
          <p:nvPr/>
        </p:nvCxnSpPr>
        <p:spPr>
          <a:xfrm flipH="1">
            <a:off x="7507603" y="6108015"/>
            <a:ext cx="3314026" cy="12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42004" y="659271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flipH="1">
            <a:off x="293511" y="5068711"/>
            <a:ext cx="2652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288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45506" y="3332499"/>
            <a:ext cx="3272010" cy="15864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SQ.LARRY:CPVA.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svu,suv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038578"/>
            <a:ext cx="84651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HOMICIDE:NANA:HOMICIDE:GHOST</a:t>
            </a:r>
            <a:endParaRPr lang="en-US" sz="4400" dirty="0"/>
          </a:p>
        </p:txBody>
      </p:sp>
      <p:sp>
        <p:nvSpPr>
          <p:cNvPr id="10" name="Rectangle 9"/>
          <p:cNvSpPr/>
          <p:nvPr/>
        </p:nvSpPr>
        <p:spPr>
          <a:xfrm>
            <a:off x="5219979" y="4918928"/>
            <a:ext cx="3323064" cy="2341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PENTAGON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254660" y="3202144"/>
            <a:ext cx="1816135" cy="1159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BENJAMIN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03579" y="6455765"/>
            <a:ext cx="4470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HOMCIDIE:CHANLOR:HOMCIDE:TRANSVETITE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72111" y="2642634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2005 IBM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2297067" y="2729377"/>
            <a:ext cx="2336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2004 PETAGON(EMEA)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10690461" y="2729377"/>
            <a:ext cx="830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&gt; 200X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532500" y="3550575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CPVA.PEGONA(</a:t>
            </a:r>
            <a:r>
              <a:rPr lang="en-US" b="1" dirty="0" err="1" smtClean="0"/>
              <a:t>svu</a:t>
            </a:r>
            <a:r>
              <a:rPr lang="en-US" b="1" dirty="0" smtClean="0"/>
              <a:t>)</a:t>
            </a:r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992136" y="3550575"/>
            <a:ext cx="47950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81963" y="3866181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kimberl</a:t>
            </a:r>
            <a:r>
              <a:rPr lang="en-US" strike="sngStrike" dirty="0" smtClean="0"/>
              <a:t>)</a:t>
            </a:r>
            <a:r>
              <a:rPr lang="en-US" dirty="0" smtClean="0"/>
              <a:t>(</a:t>
            </a:r>
            <a:r>
              <a:rPr lang="en-US" sz="800" strike="sngStrike" dirty="0" smtClean="0"/>
              <a:t>infant </a:t>
            </a:r>
            <a:r>
              <a:rPr lang="en-US" sz="800" strike="sngStrike" dirty="0" err="1" smtClean="0"/>
              <a:t>kayoulu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633219" y="3866181"/>
            <a:ext cx="586760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565193" y="3597341"/>
            <a:ext cx="586760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92136" y="3288965"/>
            <a:ext cx="62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oliva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" y="1828083"/>
            <a:ext cx="1857375" cy="2457450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 flipV="1">
            <a:off x="2118732" y="3202144"/>
            <a:ext cx="1873404" cy="130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69706" y="3017478"/>
            <a:ext cx="254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 you rice(visa/</a:t>
            </a:r>
            <a:r>
              <a:rPr lang="en-US" strike="sngStrike" dirty="0" err="1" smtClean="0"/>
              <a:t>mopay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9510" y="3066265"/>
            <a:ext cx="1116756" cy="47770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74813" y="5613450"/>
            <a:ext cx="382906" cy="67291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5925" y="5613449"/>
            <a:ext cx="1007688" cy="67263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303984" y="5153104"/>
            <a:ext cx="1271626" cy="14873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289610" y="5475249"/>
            <a:ext cx="1955896" cy="1070517"/>
          </a:xfrm>
          <a:prstGeom prst="line">
            <a:avLst/>
          </a:prstGeom>
          <a:ln w="762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631158" y="6313053"/>
            <a:ext cx="309892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i="0" strike="sngStrike" dirty="0" smtClean="0">
                <a:solidFill>
                  <a:srgbClr val="202124"/>
                </a:solidFill>
                <a:effectLst/>
                <a:latin typeface="Roboto"/>
              </a:rPr>
              <a:t>5100 Patrick Henry </a:t>
            </a:r>
            <a:r>
              <a:rPr lang="en-US" sz="1100" b="0" i="0" strike="sngStrike" dirty="0" err="1" smtClean="0">
                <a:solidFill>
                  <a:srgbClr val="202124"/>
                </a:solidFill>
                <a:effectLst/>
                <a:latin typeface="Roboto"/>
              </a:rPr>
              <a:t>Dr</a:t>
            </a:r>
            <a:r>
              <a:rPr lang="en-US" sz="1100" b="0" i="0" strike="sngStrike" dirty="0" smtClean="0">
                <a:solidFill>
                  <a:srgbClr val="202124"/>
                </a:solidFill>
                <a:effectLst/>
                <a:latin typeface="Roboto"/>
              </a:rPr>
              <a:t>, Santa Clara, CA 95054</a:t>
            </a:r>
            <a:endParaRPr lang="en-US" sz="1100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" y="4361871"/>
            <a:ext cx="1880786" cy="125157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166946" y="5291304"/>
            <a:ext cx="3479181" cy="125446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045769" y="4938096"/>
            <a:ext cx="1946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would not want to be that guy right now.</a:t>
            </a:r>
            <a:endParaRPr lang="en-US" sz="800" strike="sngStrike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2469706" y="5156871"/>
            <a:ext cx="2163513" cy="130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7644" y="5442271"/>
            <a:ext cx="773238" cy="367200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 flipH="1" flipV="1">
            <a:off x="5575610" y="5291304"/>
            <a:ext cx="167268" cy="183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768791" y="5324037"/>
            <a:ext cx="22795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FBI:KIDDNPIGN(LARRY</a:t>
            </a:r>
          </a:p>
          <a:p>
            <a:r>
              <a:rPr lang="en-US" sz="800" dirty="0" smtClean="0"/>
              <a:t>.</a:t>
            </a:r>
            <a:r>
              <a:rPr lang="en-US" sz="800" strike="sngStrike" dirty="0" err="1" smtClean="0"/>
              <a:t>incase.old</a:t>
            </a:r>
            <a:r>
              <a:rPr lang="en-US" sz="800" strike="sngStrike" dirty="0" smtClean="0"/>
              <a:t> dirty basterd.no cube left behind</a:t>
            </a:r>
            <a:r>
              <a:rPr lang="en-US" sz="800" dirty="0" smtClean="0"/>
              <a:t>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3707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8631" y="2182428"/>
            <a:ext cx="1311008" cy="782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H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-26775" y="703385"/>
            <a:ext cx="4166525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FBI:WMD</a:t>
            </a:r>
          </a:p>
          <a:p>
            <a:endParaRPr lang="en-US" sz="8000" dirty="0" smtClean="0"/>
          </a:p>
          <a:p>
            <a:r>
              <a:rPr lang="en-US" sz="4400" b="1" dirty="0" smtClean="0"/>
              <a:t>For OFFICE</a:t>
            </a:r>
            <a:endParaRPr lang="en-US" sz="44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4164376" y="999657"/>
            <a:ext cx="7407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41. PENTAGON VIRGINIA MARY (AVG)</a:t>
            </a:r>
            <a:endParaRPr lang="en-US" sz="3600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18631" y="2026824"/>
            <a:ext cx="1311008" cy="1173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83474" y="2935564"/>
            <a:ext cx="140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English Alphabet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31431" y="1810267"/>
            <a:ext cx="2000695" cy="3516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63" y="5448605"/>
            <a:ext cx="2117943" cy="1409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663" y="1810267"/>
            <a:ext cx="3305341" cy="347405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062001" y="1800879"/>
            <a:ext cx="7340995" cy="39519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700136" y="1682471"/>
            <a:ext cx="3961078" cy="23379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59095" y="4711886"/>
            <a:ext cx="3961078" cy="23379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90269" y="6506652"/>
            <a:ext cx="2740328" cy="351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707778" y="2008480"/>
            <a:ext cx="7340995" cy="39519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75416" y="2298895"/>
            <a:ext cx="7340995" cy="39519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70" y="5466253"/>
            <a:ext cx="1369641" cy="138485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029325" y="4542676"/>
            <a:ext cx="3961078" cy="23379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115461" y="4718258"/>
            <a:ext cx="3961078" cy="23379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429031" y="4700983"/>
            <a:ext cx="3961078" cy="23379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xplosion 2 22"/>
          <p:cNvSpPr/>
          <p:nvPr/>
        </p:nvSpPr>
        <p:spPr>
          <a:xfrm>
            <a:off x="8073360" y="1468838"/>
            <a:ext cx="3635420" cy="288638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NEW</a:t>
            </a:r>
          </a:p>
          <a:p>
            <a:pPr algn="ctr"/>
            <a:r>
              <a:rPr lang="en-US" strike="sngStrike" dirty="0" err="1" smtClean="0"/>
              <a:t>Soivet</a:t>
            </a:r>
            <a:r>
              <a:rPr lang="en-US" strike="sngStrike" dirty="0" smtClean="0"/>
              <a:t> Union</a:t>
            </a:r>
          </a:p>
          <a:p>
            <a:pPr algn="ctr"/>
            <a:r>
              <a:rPr lang="en-US" strike="sngStrike" dirty="0" smtClean="0"/>
              <a:t>DDR </a:t>
            </a:r>
            <a:r>
              <a:rPr lang="en-US" strike="sngStrike" dirty="0" err="1" smtClean="0"/>
              <a:t>phon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enterrise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cisoco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9311268" y="2182428"/>
            <a:ext cx="1349946" cy="7531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024148" y="1484257"/>
            <a:ext cx="7520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STANOD BPM/PM: </a:t>
            </a:r>
            <a:r>
              <a:rPr lang="en-US" b="0" i="0" strike="sngStrike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ally rolling back Soviet military power in Eastern Europe,</a:t>
            </a:r>
            <a:endParaRPr lang="en-US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9210" y="3568390"/>
            <a:ext cx="2698595" cy="2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1718631" y="3412273"/>
            <a:ext cx="3109847" cy="234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776617" y="2662462"/>
            <a:ext cx="7340995" cy="39519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87090" y="568931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4705" y="5355493"/>
            <a:ext cx="3801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ATOMCLOCK(1256 </a:t>
            </a:r>
            <a:r>
              <a:rPr lang="en-US" dirty="0" err="1" smtClean="0"/>
              <a:t>Cypers</a:t>
            </a:r>
            <a:r>
              <a:rPr lang="en-US" dirty="0" smtClean="0"/>
              <a:t>, Fort Worth)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65987" y="5079273"/>
            <a:ext cx="1329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Just dump it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429116" y="5466253"/>
            <a:ext cx="1246300" cy="73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090196" y="1752668"/>
            <a:ext cx="6221071" cy="509844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477894" y="1935328"/>
            <a:ext cx="1569975" cy="132779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7439377" y="1716185"/>
            <a:ext cx="143452" cy="35681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7148211" y="3263118"/>
            <a:ext cx="3991857" cy="209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329990" y="4981972"/>
            <a:ext cx="1805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For </a:t>
            </a:r>
            <a:r>
              <a:rPr lang="en-US" b="1" dirty="0" smtClean="0"/>
              <a:t>PERSON</a:t>
            </a:r>
          </a:p>
          <a:p>
            <a:r>
              <a:rPr lang="en-US" b="1" strike="sngStrike" dirty="0" smtClean="0"/>
              <a:t>Apple maze wars</a:t>
            </a:r>
            <a:endParaRPr lang="en-US" b="1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677" y="5683047"/>
            <a:ext cx="648278" cy="999279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0917044" y="5843239"/>
            <a:ext cx="1115122" cy="771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10016411" y="5174166"/>
            <a:ext cx="2015755" cy="2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750098" y="2397512"/>
            <a:ext cx="323262" cy="264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139750" y="1528069"/>
            <a:ext cx="1907970" cy="395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387" y="2096874"/>
            <a:ext cx="1857375" cy="24574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08963" y="4654015"/>
            <a:ext cx="1674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FBI:WMD</a:t>
            </a:r>
          </a:p>
          <a:p>
            <a:r>
              <a:rPr lang="en-US" b="1" dirty="0" smtClean="0"/>
              <a:t>FBI:WMD:CPVA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9124"/>
            <a:ext cx="10010775" cy="1047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8652" y="5303519"/>
            <a:ext cx="591803" cy="104003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223510" y="4903470"/>
            <a:ext cx="1760220" cy="15773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601" y="6227527"/>
            <a:ext cx="481964" cy="5065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823460" y="6343552"/>
            <a:ext cx="895192" cy="230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659" y="6501348"/>
            <a:ext cx="566815" cy="3771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45" y="5065862"/>
            <a:ext cx="1419308" cy="94448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4456511" y="5118914"/>
            <a:ext cx="409102" cy="16151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383280" y="5303519"/>
            <a:ext cx="754380" cy="731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566160" y="6227527"/>
            <a:ext cx="560070" cy="46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4229659" y="5623560"/>
            <a:ext cx="0" cy="85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032930" y="4791981"/>
            <a:ext cx="1446923" cy="2533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PUMP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4342691" y="4903470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err="1" smtClean="0"/>
              <a:t>Calc</a:t>
            </a:r>
            <a:endParaRPr lang="en-US" sz="800" b="1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49" y="4496772"/>
            <a:ext cx="782322" cy="100796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3473645" y="4496772"/>
            <a:ext cx="913726" cy="1326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023322" y="5995732"/>
            <a:ext cx="15263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BAYRAM.DDR INFIOIN MEMORY</a:t>
            </a:r>
          </a:p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 flipH="1">
            <a:off x="4559941" y="6033177"/>
            <a:ext cx="17596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Auschitz</a:t>
            </a:r>
            <a:endParaRPr lang="en-US" sz="800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10126980" y="1154430"/>
            <a:ext cx="811530" cy="942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056619" y="1154430"/>
            <a:ext cx="811530" cy="9424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8835390" y="4918652"/>
            <a:ext cx="2663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 you rice</a:t>
            </a:r>
          </a:p>
          <a:p>
            <a:r>
              <a:rPr lang="en-US" b="1" dirty="0" smtClean="0"/>
              <a:t>TEST AGENT</a:t>
            </a:r>
            <a:endParaRPr lang="en-US" b="1" dirty="0"/>
          </a:p>
        </p:txBody>
      </p:sp>
      <p:sp>
        <p:nvSpPr>
          <p:cNvPr id="46" name="Rectangle 45"/>
          <p:cNvSpPr/>
          <p:nvPr/>
        </p:nvSpPr>
        <p:spPr>
          <a:xfrm>
            <a:off x="8835390" y="4641860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FBI:WMD</a:t>
            </a:r>
            <a:endParaRPr lang="en-US" dirty="0"/>
          </a:p>
        </p:txBody>
      </p:sp>
      <p:cxnSp>
        <p:nvCxnSpPr>
          <p:cNvPr id="48" name="Straight Connector 47"/>
          <p:cNvCxnSpPr>
            <a:stCxn id="45" idx="1"/>
          </p:cNvCxnSpPr>
          <p:nvPr/>
        </p:nvCxnSpPr>
        <p:spPr>
          <a:xfrm flipV="1">
            <a:off x="8835390" y="5045324"/>
            <a:ext cx="1331595" cy="196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195310" y="5926503"/>
            <a:ext cx="20377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brieneley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IBM </a:t>
            </a:r>
            <a:r>
              <a:rPr lang="en-US" sz="800" strike="sngStrike" dirty="0" err="1" smtClean="0"/>
              <a:t>Rerposnt</a:t>
            </a:r>
            <a:r>
              <a:rPr lang="en-US" sz="800" strike="sngStrike" dirty="0" smtClean="0"/>
              <a:t> Time Tracking (RT Agent)</a:t>
            </a:r>
          </a:p>
          <a:p>
            <a:r>
              <a:rPr lang="en-US" dirty="0" smtClean="0"/>
              <a:t>VIRINIG </a:t>
            </a:r>
            <a:r>
              <a:rPr lang="en-US" sz="800" strike="sngStrike" dirty="0" smtClean="0"/>
              <a:t>(lee), Tivoli Austin, PwC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10532745" y="5926503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455" y="5827084"/>
            <a:ext cx="657225" cy="48413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0498455" y="5692140"/>
            <a:ext cx="256802" cy="688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10661146" y="5669279"/>
            <a:ext cx="801238" cy="471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195310" y="5564983"/>
            <a:ext cx="381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Karl</a:t>
            </a:r>
            <a:r>
              <a:rPr lang="en-US" dirty="0" err="1" smtClean="0"/>
              <a:t>.SQ.COLMEMAN.LAKE</a:t>
            </a:r>
            <a:r>
              <a:rPr lang="en-US" dirty="0" smtClean="0"/>
              <a:t> </a:t>
            </a:r>
            <a:r>
              <a:rPr lang="en-US" dirty="0" err="1" smtClean="0"/>
              <a:t>TAHOE</a:t>
            </a:r>
            <a:r>
              <a:rPr lang="en-US" strike="sngStrike" dirty="0" err="1" smtClean="0"/>
              <a:t>.marx</a:t>
            </a:r>
            <a:endParaRPr lang="en-US" strike="sngStrike" dirty="0"/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9386983" y="5990858"/>
            <a:ext cx="1402564" cy="172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45" idx="1"/>
          </p:cNvCxnSpPr>
          <p:nvPr/>
        </p:nvCxnSpPr>
        <p:spPr>
          <a:xfrm flipH="1" flipV="1">
            <a:off x="8835390" y="5241818"/>
            <a:ext cx="551593" cy="709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151540" y="4399097"/>
            <a:ext cx="723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FBI:KIDNAPPIGN:HOMCIDE:CHANLRO(CGEKCPOIN </a:t>
            </a:r>
            <a:r>
              <a:rPr lang="en-US" dirty="0" err="1" smtClean="0"/>
              <a:t>CHALRIR</a:t>
            </a:r>
            <a:r>
              <a:rPr lang="en-US" strike="sngStrike" dirty="0" err="1" smtClean="0"/>
              <a:t>those</a:t>
            </a:r>
            <a:r>
              <a:rPr lang="en-US" strike="sngStrike" dirty="0" smtClean="0"/>
              <a:t>-is-dieter)))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8151540" y="4164722"/>
            <a:ext cx="358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GOD.HOCMP:PETER:HOMCEP:JEUSE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94" y="2243402"/>
            <a:ext cx="3580898" cy="193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17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6548" y="2045406"/>
            <a:ext cx="1285658" cy="434224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08031" y="1437336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01930" y="56802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https://www.bundespolizei.de/Web/DE/05Die-Bundespolizei/12Bundespolizei-Stiftung/Bundespolizei-Stiftung_node.html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64630" y="2743596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400" b="0" i="0" dirty="0" err="1" smtClean="0">
                <a:solidFill>
                  <a:srgbClr val="333333"/>
                </a:solidFill>
                <a:effectLst/>
                <a:latin typeface="bundessansweb-z"/>
              </a:rPr>
              <a:t>Bundespolizei-Stiftung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err="1" smtClean="0">
                <a:solidFill>
                  <a:srgbClr val="333333"/>
                </a:solidFill>
                <a:effectLst/>
                <a:latin typeface="bundessansweb-z"/>
              </a:rPr>
              <a:t>Sparda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bundessansweb-z"/>
              </a:rPr>
              <a:t>-Bank West </a:t>
            </a:r>
            <a:r>
              <a:rPr lang="en-US" b="0" i="0" dirty="0" err="1" smtClean="0">
                <a:solidFill>
                  <a:srgbClr val="333333"/>
                </a:solidFill>
                <a:effectLst/>
                <a:latin typeface="bundessansweb-z"/>
              </a:rPr>
              <a:t>eG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333333"/>
                </a:solidFill>
                <a:effectLst/>
                <a:latin typeface="bundessansweb-z"/>
              </a:rPr>
              <a:t>IBAN: DE51 3706 0590 0000 6836 80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333333"/>
                </a:solidFill>
                <a:effectLst/>
                <a:latin typeface="bundessansweb-z"/>
              </a:rPr>
              <a:t>BIC: GENODED1SPK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640080" y="3337560"/>
            <a:ext cx="1897380" cy="68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6187256" y="2914650"/>
            <a:ext cx="1252121" cy="491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915400" y="3006090"/>
            <a:ext cx="2023110" cy="14859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915400" y="2137410"/>
            <a:ext cx="2023110" cy="66548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932420" y="2583180"/>
            <a:ext cx="1268730" cy="560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847644" y="2743596"/>
            <a:ext cx="3479236" cy="1154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785860" y="115705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333333"/>
                </a:solidFill>
                <a:effectLst/>
                <a:latin typeface="Lato"/>
              </a:rPr>
              <a:t>The federal government spent </a:t>
            </a:r>
          </a:p>
          <a:p>
            <a:r>
              <a:rPr lang="en-US" b="0" i="0" dirty="0" smtClean="0">
                <a:solidFill>
                  <a:srgbClr val="333333"/>
                </a:solidFill>
                <a:effectLst/>
                <a:latin typeface="Lato"/>
              </a:rPr>
              <a:t>over 300 billion dollars on </a:t>
            </a:r>
          </a:p>
          <a:p>
            <a:r>
              <a:rPr lang="en-US" b="0" i="0" dirty="0" smtClean="0">
                <a:solidFill>
                  <a:srgbClr val="333333"/>
                </a:solidFill>
                <a:effectLst/>
                <a:latin typeface="Lato"/>
              </a:rPr>
              <a:t>World War II,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0" y="4937998"/>
            <a:ext cx="1157654" cy="77176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588770" y="4937998"/>
            <a:ext cx="31148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WATE AFRICA</a:t>
            </a:r>
          </a:p>
          <a:p>
            <a:r>
              <a:rPr lang="en-US" dirty="0" smtClean="0"/>
              <a:t>HOMCPL:LUX:HOMCEP:MAYRO</a:t>
            </a:r>
          </a:p>
          <a:p>
            <a:r>
              <a:rPr lang="en-US" sz="800" strike="sngStrike" dirty="0" err="1" smtClean="0"/>
              <a:t>Kontonummer</a:t>
            </a:r>
            <a:r>
              <a:rPr lang="en-US" sz="800" strike="sngStrike" dirty="0" smtClean="0"/>
              <a:t>, Aids, </a:t>
            </a:r>
            <a:r>
              <a:rPr lang="en-US" sz="800" strike="sngStrike" dirty="0" err="1" smtClean="0"/>
              <a:t>Religoin</a:t>
            </a:r>
            <a:r>
              <a:rPr lang="en-US" sz="800" strike="sngStrike" dirty="0" smtClean="0"/>
              <a:t>, </a:t>
            </a:r>
            <a:r>
              <a:rPr lang="en-US" sz="800" dirty="0" smtClean="0"/>
              <a:t>CIVILA CODE</a:t>
            </a:r>
            <a:r>
              <a:rPr lang="en-US" sz="800" strike="sngStrike" dirty="0" smtClean="0"/>
              <a:t>, </a:t>
            </a:r>
            <a:r>
              <a:rPr lang="en-US" sz="800" dirty="0" smtClean="0"/>
              <a:t>!§HATE CRIME 422.6</a:t>
            </a:r>
            <a:endParaRPr lang="en-US" sz="8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82024" y="5322718"/>
            <a:ext cx="591803" cy="10400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42608" y="5347620"/>
            <a:ext cx="591803" cy="1040033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>
            <a:off x="9061938" y="5347620"/>
            <a:ext cx="1312985" cy="7942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10743704" y="5041159"/>
            <a:ext cx="107454" cy="16529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893913" y="4983905"/>
            <a:ext cx="107454" cy="16529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24038" y="4959286"/>
            <a:ext cx="107454" cy="16529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166184" y="5041159"/>
            <a:ext cx="107454" cy="16529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741695" y="6421414"/>
            <a:ext cx="1492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--Tim cook, </a:t>
            </a:r>
            <a:r>
              <a:rPr lang="en-US" sz="800" strike="sngStrike" dirty="0" err="1" smtClean="0"/>
              <a:t>asex</a:t>
            </a:r>
            <a:r>
              <a:rPr lang="en-US" sz="800" strike="sngStrike" dirty="0" smtClean="0"/>
              <a:t> john, </a:t>
            </a:r>
            <a:r>
              <a:rPr lang="en-US" sz="800" strike="sngStrike" dirty="0" err="1" smtClean="0"/>
              <a:t>niko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johs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4321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016" y="2785872"/>
            <a:ext cx="1654101" cy="794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4762" y="3090049"/>
            <a:ext cx="591803" cy="1040033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5995858" y="2783588"/>
            <a:ext cx="107454" cy="16529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46067" y="2726334"/>
            <a:ext cx="107454" cy="16529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276192" y="2701715"/>
            <a:ext cx="107454" cy="16529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18338" y="2783588"/>
            <a:ext cx="107454" cy="16529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93849" y="4163843"/>
            <a:ext cx="1492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--Tim cook, </a:t>
            </a:r>
            <a:r>
              <a:rPr lang="en-US" sz="800" strike="sngStrike" dirty="0" err="1" smtClean="0"/>
              <a:t>asex</a:t>
            </a:r>
            <a:r>
              <a:rPr lang="en-US" sz="800" strike="sngStrike" dirty="0" smtClean="0"/>
              <a:t> john, </a:t>
            </a:r>
            <a:r>
              <a:rPr lang="en-US" sz="800" strike="sngStrike" dirty="0" err="1" smtClean="0"/>
              <a:t>niko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johs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41" y="3006090"/>
            <a:ext cx="2008207" cy="134857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118878" y="2618612"/>
            <a:ext cx="2700780" cy="20905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662344" y="2783588"/>
            <a:ext cx="2646530" cy="13230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411843" y="2823961"/>
            <a:ext cx="2646530" cy="13230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85641" y="4490244"/>
            <a:ext cx="29690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am </a:t>
            </a:r>
            <a:r>
              <a:rPr lang="en-US" strike="sngStrike" dirty="0" err="1" smtClean="0"/>
              <a:t>ricardo</a:t>
            </a:r>
            <a:r>
              <a:rPr lang="en-US" strike="sngStrike" dirty="0" smtClean="0"/>
              <a:t>, from the </a:t>
            </a:r>
            <a:r>
              <a:rPr lang="en-US" strike="sngStrike" dirty="0" err="1" smtClean="0"/>
              <a:t>ddr</a:t>
            </a:r>
            <a:endParaRPr lang="en-US" strike="sngStrike" dirty="0" smtClean="0"/>
          </a:p>
          <a:p>
            <a:r>
              <a:rPr lang="en-US" sz="900" strike="sngStrike" dirty="0" smtClean="0"/>
              <a:t>St Pope Franc: he is a wall hopper, </a:t>
            </a:r>
            <a:r>
              <a:rPr lang="en-US" sz="900" strike="sngStrike" dirty="0" err="1" smtClean="0"/>
              <a:t>famlyy</a:t>
            </a:r>
            <a:r>
              <a:rPr lang="en-US" sz="900" strike="sngStrike" dirty="0" smtClean="0"/>
              <a:t> jumped over wall</a:t>
            </a:r>
            <a:endParaRPr lang="en-US" sz="9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2891790" y="4709160"/>
            <a:ext cx="264033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47887" y="2306507"/>
            <a:ext cx="896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Visa Angel: Voice</a:t>
            </a:r>
            <a:endParaRPr lang="en-US" sz="8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4143812" y="1736809"/>
            <a:ext cx="794982" cy="477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575144" y="1888632"/>
            <a:ext cx="794982" cy="4775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497580" y="2034540"/>
            <a:ext cx="322935" cy="58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819658" y="2091690"/>
            <a:ext cx="431332" cy="491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7695" y="2050163"/>
            <a:ext cx="971550" cy="146685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8227695" y="1888632"/>
            <a:ext cx="1476375" cy="221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969772" y="1617629"/>
            <a:ext cx="14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hear a voice.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8069580" y="3977640"/>
            <a:ext cx="290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We, Here a voice, Fort Worth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7969772" y="4130082"/>
            <a:ext cx="1814308" cy="32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058400" y="3774440"/>
            <a:ext cx="599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Iive</a:t>
            </a:r>
            <a:r>
              <a:rPr lang="en-US" dirty="0" smtClean="0"/>
              <a:t>!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985641" y="2618613"/>
            <a:ext cx="3657869" cy="1993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6801625" y="2598310"/>
            <a:ext cx="513575" cy="6870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21566" y="2861930"/>
            <a:ext cx="190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JFK.MLK</a:t>
            </a:r>
          </a:p>
          <a:p>
            <a:r>
              <a:rPr lang="en-US" strike="sngStrike" dirty="0" err="1" smtClean="0"/>
              <a:t>Phil</a:t>
            </a:r>
            <a:r>
              <a:rPr lang="en-US" dirty="0" err="1" smtClean="0"/>
              <a:t>.JOHONS.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6161" y="4847391"/>
            <a:ext cx="1080082" cy="189813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36" y="1095030"/>
            <a:ext cx="1508840" cy="149460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391" y="2163652"/>
            <a:ext cx="903563" cy="119548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86" y="1189692"/>
            <a:ext cx="902898" cy="1127499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644665" y="1049311"/>
            <a:ext cx="129394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u="none" strike="noStrike" dirty="0" smtClean="0">
                <a:solidFill>
                  <a:srgbClr val="337AB7"/>
                </a:solidFill>
                <a:effectLst/>
                <a:latin typeface="Arial" panose="020B0604020202020204" pitchFamily="34" charset="0"/>
                <a:hlinkClick r:id="rId9"/>
              </a:rPr>
              <a:t>18 U.S. Code § 1751</a:t>
            </a:r>
            <a:r>
              <a:rPr lang="en-US" sz="900" b="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en-US" sz="9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67" y="1220042"/>
            <a:ext cx="876300" cy="8763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4" y="4420250"/>
            <a:ext cx="952500" cy="142875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9465" y="3919694"/>
            <a:ext cx="697823" cy="77992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595767" y="3898978"/>
            <a:ext cx="2342842" cy="2846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068237" y="5676385"/>
            <a:ext cx="1196781" cy="91441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411843" y="5892250"/>
            <a:ext cx="1196781" cy="91441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579175" y="6164793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McCarjty</a:t>
            </a:r>
            <a:endParaRPr lang="en-US" dirty="0" smtClean="0"/>
          </a:p>
          <a:p>
            <a:r>
              <a:rPr lang="en-US" strike="sngStrike" dirty="0" smtClean="0"/>
              <a:t>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77" name="Rectangle 76"/>
          <p:cNvSpPr/>
          <p:nvPr/>
        </p:nvSpPr>
        <p:spPr>
          <a:xfrm>
            <a:off x="2157469" y="5796458"/>
            <a:ext cx="1029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McCarjty</a:t>
            </a:r>
            <a:endParaRPr lang="en-US" dirty="0" smtClean="0"/>
          </a:p>
          <a:p>
            <a:r>
              <a:rPr lang="en-US" strike="sngStrike" dirty="0" smtClean="0"/>
              <a:t>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758972" y="3950400"/>
            <a:ext cx="2342842" cy="2846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1172849" y="3984164"/>
            <a:ext cx="2342842" cy="2846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172848" y="4057414"/>
            <a:ext cx="2342842" cy="2846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20795" y="3918861"/>
            <a:ext cx="3299720" cy="289991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1194435" y="3842323"/>
            <a:ext cx="1446923" cy="25334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PUMP</a:t>
            </a:r>
            <a:endParaRPr lang="en-US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1504196" y="3953812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err="1" smtClean="0"/>
              <a:t>Calc</a:t>
            </a:r>
            <a:endParaRPr lang="en-US" sz="800" b="1" strike="sngStrike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54" y="3547114"/>
            <a:ext cx="782322" cy="1007960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758972" y="3774440"/>
            <a:ext cx="817189" cy="7806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73047" y="3357928"/>
            <a:ext cx="292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JFK.BULLET.SHOOTER.”</a:t>
            </a:r>
            <a:r>
              <a:rPr lang="en-US" strike="sngStrike" dirty="0" smtClean="0"/>
              <a:t>PENG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1071762" y="3006090"/>
            <a:ext cx="85953" cy="176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28316" y="2749345"/>
            <a:ext cx="1200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HOMCIDE:NANA:QUEEN</a:t>
            </a:r>
            <a:endParaRPr lang="en-US" sz="800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1341467" y="2590469"/>
            <a:ext cx="372292" cy="483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23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629" y="2379125"/>
            <a:ext cx="7677150" cy="1647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681" y="4283153"/>
            <a:ext cx="2616324" cy="17087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700" y="4291579"/>
            <a:ext cx="3421317" cy="164022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476997" y="1603169"/>
            <a:ext cx="1132244" cy="3408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96" y="1617340"/>
            <a:ext cx="439201" cy="43920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428" y="1603169"/>
            <a:ext cx="675130" cy="45337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990109" y="1567788"/>
            <a:ext cx="1750657" cy="57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GOD.Qeen.king.qeen.roth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jpbbs</a:t>
            </a:r>
            <a:r>
              <a:rPr lang="en-US" sz="800" strike="sngStrike" dirty="0" smtClean="0"/>
              <a:t>./jobs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3912791" y="1394110"/>
            <a:ext cx="1911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ATOMBOMB(41/83.CPVA.nonPolcieWife)</a:t>
            </a:r>
            <a:endParaRPr lang="en-US" sz="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5999" y="4193396"/>
            <a:ext cx="1037631" cy="94415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9535886" y="5011387"/>
            <a:ext cx="676893" cy="32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7505865" y="4951372"/>
            <a:ext cx="676893" cy="320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160821" y="1294410"/>
            <a:ext cx="5009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zoo</a:t>
            </a:r>
            <a:r>
              <a:rPr lang="en-US" dirty="0" smtClean="0"/>
              <a:t>).VP GERMANY(BERLIN)</a:t>
            </a:r>
          </a:p>
          <a:p>
            <a:r>
              <a:rPr lang="en-US" dirty="0" smtClean="0"/>
              <a:t>HOMICIDE:LUX:VHS(</a:t>
            </a:r>
            <a:r>
              <a:rPr lang="en-US" dirty="0" err="1" smtClean="0"/>
              <a:t>Polzei</a:t>
            </a:r>
            <a:r>
              <a:rPr lang="en-US" dirty="0" smtClean="0"/>
              <a:t> Berlin </a:t>
            </a:r>
            <a:r>
              <a:rPr lang="en-US" dirty="0" err="1" smtClean="0"/>
              <a:t>Zookologigarten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0537" y="972540"/>
            <a:ext cx="92747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PENTAGON BASE PAUL – SPAIN/MEXICO</a:t>
            </a:r>
          </a:p>
          <a:p>
            <a:r>
              <a:rPr lang="en-US" sz="800" strike="sngStrike" dirty="0" smtClean="0"/>
              <a:t>Patricia, </a:t>
            </a:r>
            <a:r>
              <a:rPr lang="en-US" sz="800" dirty="0" smtClean="0"/>
              <a:t>HOMCIDE:BORIS</a:t>
            </a:r>
          </a:p>
          <a:p>
            <a:r>
              <a:rPr lang="en-US" sz="800" strike="sngStrike" dirty="0" smtClean="0"/>
              <a:t>Until the </a:t>
            </a:r>
            <a:r>
              <a:rPr lang="en-US" sz="800" strike="sngStrike" dirty="0" err="1" smtClean="0"/>
              <a:t>Untilzen</a:t>
            </a:r>
            <a:r>
              <a:rPr lang="en-US" sz="800" strike="sngStrike" dirty="0" smtClean="0"/>
              <a:t> of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are Lying</a:t>
            </a:r>
          </a:p>
          <a:p>
            <a:r>
              <a:rPr lang="en-US" sz="800" strike="sngStrike" dirty="0" smtClean="0"/>
              <a:t>On the Table( 2023 from the park or outside)</a:t>
            </a:r>
          </a:p>
          <a:p>
            <a:r>
              <a:rPr lang="en-US" sz="800" dirty="0" smtClean="0"/>
              <a:t>Pentagon Deere </a:t>
            </a:r>
            <a:r>
              <a:rPr lang="en-US" sz="800" strike="sngStrike" dirty="0" smtClean="0"/>
              <a:t>(phone)</a:t>
            </a:r>
          </a:p>
          <a:p>
            <a:r>
              <a:rPr lang="en-US" sz="800" strike="sngStrike" dirty="0" smtClean="0"/>
              <a:t>2000 Professor </a:t>
            </a:r>
            <a:r>
              <a:rPr lang="en-US" sz="800" b="1" u="sng" dirty="0" smtClean="0"/>
              <a:t>PENTAGON BASE PAUL – SPAIN/MEXICO</a:t>
            </a:r>
          </a:p>
          <a:p>
            <a:r>
              <a:rPr lang="en-US" b="1" u="sng" dirty="0" smtClean="0"/>
              <a:t>2000 CHECKPOINT CHARLIE(HOMNEI_IS_A-BELL).PLANNING(travel to </a:t>
            </a:r>
            <a:r>
              <a:rPr lang="en-US" b="1" u="sng" dirty="0" err="1" smtClean="0"/>
              <a:t>Berline</a:t>
            </a:r>
            <a:r>
              <a:rPr lang="en-US" b="1" u="sng" dirty="0" smtClean="0"/>
              <a:t> Check point </a:t>
            </a:r>
            <a:r>
              <a:rPr lang="en-US" b="1" u="sng" dirty="0" err="1" smtClean="0"/>
              <a:t>Calie</a:t>
            </a:r>
            <a:r>
              <a:rPr lang="en-US" b="1" u="sng" dirty="0"/>
              <a:t>)</a:t>
            </a:r>
            <a:endParaRPr lang="en-US" b="1" u="sng" dirty="0" smtClean="0"/>
          </a:p>
        </p:txBody>
      </p:sp>
      <p:sp>
        <p:nvSpPr>
          <p:cNvPr id="24" name="Rectangle 23"/>
          <p:cNvSpPr/>
          <p:nvPr/>
        </p:nvSpPr>
        <p:spPr>
          <a:xfrm>
            <a:off x="9737766" y="1140031"/>
            <a:ext cx="1638795" cy="4773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VP GERMANY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0465" y="5758954"/>
            <a:ext cx="507106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Stepnaie</a:t>
            </a:r>
            <a:r>
              <a:rPr lang="en-US" dirty="0" smtClean="0"/>
              <a:t>: </a:t>
            </a:r>
            <a:r>
              <a:rPr lang="en-US" sz="800" strike="sngStrike" dirty="0" err="1" smtClean="0"/>
              <a:t>Bis</a:t>
            </a:r>
            <a:r>
              <a:rPr lang="en-US" sz="800" strike="sngStrike" dirty="0" smtClean="0"/>
              <a:t>, das </a:t>
            </a:r>
            <a:r>
              <a:rPr lang="en-US" sz="800" strike="sngStrike" dirty="0" err="1" smtClean="0"/>
              <a:t>Spitzbestek</a:t>
            </a:r>
            <a:r>
              <a:rPr lang="en-US" sz="800" strike="sngStrike" dirty="0" smtClean="0"/>
              <a:t> auf</a:t>
            </a:r>
          </a:p>
          <a:p>
            <a:r>
              <a:rPr lang="en-US" sz="800" strike="sngStrike" dirty="0" smtClean="0"/>
              <a:t>Dem Tish </a:t>
            </a:r>
            <a:r>
              <a:rPr lang="en-US" sz="800" strike="sngStrike" dirty="0" err="1" smtClean="0"/>
              <a:t>liegt</a:t>
            </a:r>
            <a:r>
              <a:rPr lang="en-US" sz="800" strike="sngStrike" dirty="0" smtClean="0"/>
              <a:t>    </a:t>
            </a:r>
            <a:r>
              <a:rPr lang="en-US" strike="sngStrike" dirty="0" err="1" smtClean="0"/>
              <a:t>Manuel,Kdwe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geukes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Assuedm</a:t>
            </a:r>
            <a:r>
              <a:rPr lang="en-US" strike="sngStrike" dirty="0" smtClean="0"/>
              <a:t>: </a:t>
            </a:r>
            <a:r>
              <a:rPr lang="en-US" dirty="0" smtClean="0"/>
              <a:t>VP GERMANY, ANGELA </a:t>
            </a:r>
            <a:r>
              <a:rPr lang="en-US" sz="800" strike="sngStrike" dirty="0" smtClean="0"/>
              <a:t>until he finds out, until the until of </a:t>
            </a:r>
            <a:r>
              <a:rPr lang="en-US" sz="800" strike="sngStrike" dirty="0" err="1" smtClean="0"/>
              <a:t>herion</a:t>
            </a:r>
            <a:endParaRPr lang="en-US" sz="800" strike="sngStrike" dirty="0" smtClean="0"/>
          </a:p>
          <a:p>
            <a:r>
              <a:rPr lang="en-US" sz="800" strike="sngStrike" dirty="0" smtClean="0"/>
              <a:t>Are on the table. Will we be gone.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60392" y="5179308"/>
            <a:ext cx="3451644" cy="62204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INT:FBI:WMD:</a:t>
            </a:r>
          </a:p>
          <a:p>
            <a:pPr algn="ctr"/>
            <a:r>
              <a:rPr lang="en-US" dirty="0" smtClean="0"/>
              <a:t>EMEA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701" y="4789096"/>
            <a:ext cx="25923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CHECKPINT CHALEI(0.1 </a:t>
            </a:r>
            <a:r>
              <a:rPr lang="en-US" sz="1050" dirty="0" err="1" smtClean="0"/>
              <a:t>suk</a:t>
            </a:r>
            <a:r>
              <a:rPr lang="en-US" sz="1050" dirty="0" smtClean="0"/>
              <a:t> my dig, </a:t>
            </a:r>
            <a:r>
              <a:rPr lang="en-US" sz="1050" dirty="0" err="1" smtClean="0"/>
              <a:t>Belguim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cxnSp>
        <p:nvCxnSpPr>
          <p:cNvPr id="40" name="Straight Connector 39"/>
          <p:cNvCxnSpPr>
            <a:stCxn id="27" idx="3"/>
          </p:cNvCxnSpPr>
          <p:nvPr/>
        </p:nvCxnSpPr>
        <p:spPr>
          <a:xfrm flipH="1">
            <a:off x="1223158" y="4916054"/>
            <a:ext cx="14449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3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377" y="3452790"/>
            <a:ext cx="2638425" cy="17335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301208" y="5386716"/>
            <a:ext cx="2687006" cy="386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06" y="1385748"/>
            <a:ext cx="3467795" cy="5187244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5276602" y="1995055"/>
            <a:ext cx="1967346" cy="3562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VP GERMANY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5276602" y="2489444"/>
            <a:ext cx="1967346" cy="33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VP NORTH KOREA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312228" y="2964506"/>
            <a:ext cx="1967346" cy="33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VP BELGUIM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87096" y="282632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9787246" y="6073862"/>
            <a:ext cx="1967346" cy="3368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VP BELGUIM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92616" y="1055366"/>
            <a:ext cx="6770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Other: 41/83.CPVA; HOMICIDE:LUX:VHS(</a:t>
            </a:r>
            <a:r>
              <a:rPr lang="en-US" dirty="0" err="1" smtClean="0"/>
              <a:t>Polzei</a:t>
            </a:r>
            <a:r>
              <a:rPr lang="en-US" dirty="0" smtClean="0"/>
              <a:t> Berlin </a:t>
            </a:r>
            <a:r>
              <a:rPr lang="en-US" dirty="0" err="1" smtClean="0"/>
              <a:t>Zookologigarten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00520" y="6030734"/>
            <a:ext cx="4923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ingo</a:t>
            </a:r>
            <a:r>
              <a:rPr lang="en-US" dirty="0" smtClean="0"/>
              <a:t> </a:t>
            </a:r>
            <a:r>
              <a:rPr lang="en-US" dirty="0" err="1" smtClean="0"/>
              <a:t>wellenreuther</a:t>
            </a:r>
            <a:r>
              <a:rPr lang="en-US" dirty="0" smtClean="0"/>
              <a:t> in </a:t>
            </a:r>
            <a:r>
              <a:rPr lang="en-US" dirty="0" err="1" smtClean="0"/>
              <a:t>europaische</a:t>
            </a:r>
            <a:r>
              <a:rPr lang="en-US" dirty="0" smtClean="0"/>
              <a:t> </a:t>
            </a:r>
            <a:r>
              <a:rPr lang="en-US" dirty="0" err="1" smtClean="0"/>
              <a:t>unionb</a:t>
            </a:r>
            <a:r>
              <a:rPr lang="en-US" dirty="0" smtClean="0"/>
              <a:t> </a:t>
            </a:r>
            <a:r>
              <a:rPr lang="en-US" dirty="0" err="1" smtClean="0"/>
              <a:t>burssels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00520" y="5371006"/>
            <a:ext cx="228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nonPolcieContentItem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301208" y="5740338"/>
            <a:ext cx="5122519" cy="11176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9" idx="1"/>
            <a:endCxn id="13" idx="3"/>
          </p:cNvCxnSpPr>
          <p:nvPr/>
        </p:nvCxnSpPr>
        <p:spPr>
          <a:xfrm>
            <a:off x="4500520" y="6215400"/>
            <a:ext cx="4923207" cy="83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00520" y="5824387"/>
            <a:ext cx="365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400 Euro </a:t>
            </a:r>
            <a:r>
              <a:rPr lang="en-US" strike="sngStrike" dirty="0" err="1" smtClean="0"/>
              <a:t>Checkin</a:t>
            </a:r>
            <a:r>
              <a:rPr lang="en-US" strike="sngStrike" dirty="0" smtClean="0"/>
              <a:t>/Checkout EU </a:t>
            </a:r>
            <a:r>
              <a:rPr lang="en-US" strike="sngStrike" dirty="0" err="1" smtClean="0"/>
              <a:t>anad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8087096" y="5824387"/>
            <a:ext cx="451262" cy="24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324447" y="5718657"/>
            <a:ext cx="553487" cy="31207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312727" y="5371006"/>
            <a:ext cx="139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GOD.(</a:t>
            </a:r>
            <a:r>
              <a:rPr lang="en-US" strike="sngStrike" dirty="0" err="1" smtClean="0"/>
              <a:t>rmote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589" y="3452790"/>
            <a:ext cx="2638425" cy="17335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020" y="1491660"/>
            <a:ext cx="1229649" cy="1871499"/>
          </a:xfrm>
          <a:prstGeom prst="rect">
            <a:avLst/>
          </a:prstGeom>
        </p:spPr>
      </p:pic>
      <p:sp>
        <p:nvSpPr>
          <p:cNvPr id="25" name="Explosion 2 24"/>
          <p:cNvSpPr/>
          <p:nvPr/>
        </p:nvSpPr>
        <p:spPr>
          <a:xfrm>
            <a:off x="8087096" y="1424698"/>
            <a:ext cx="2113808" cy="1708249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</a:t>
            </a:r>
          </a:p>
          <a:p>
            <a:pPr algn="ctr"/>
            <a:r>
              <a:rPr lang="en-US" dirty="0" smtClean="0"/>
              <a:t>Pizza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8160240" y="1491660"/>
            <a:ext cx="3810087" cy="1334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082581" y="1220561"/>
            <a:ext cx="38843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FBI:WMD:CVPA</a:t>
            </a:r>
          </a:p>
          <a:p>
            <a:r>
              <a:rPr lang="en-US" sz="800" strike="sngStrike" dirty="0" err="1" smtClean="0"/>
              <a:t>Exptorot</a:t>
            </a:r>
            <a:r>
              <a:rPr lang="en-US" sz="800" strike="sngStrike" dirty="0" smtClean="0"/>
              <a:t> Dr. Rice</a:t>
            </a:r>
          </a:p>
          <a:p>
            <a:r>
              <a:rPr lang="en-US" dirty="0" err="1" smtClean="0"/>
              <a:t>nonPolcieCfg.SQ.COLEMAN</a:t>
            </a:r>
            <a:r>
              <a:rPr lang="en-US" dirty="0" smtClean="0"/>
              <a:t>(1996-2023)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5312228" y="3379309"/>
            <a:ext cx="1967346" cy="3368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VP SWEDEN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000020" y="1424698"/>
            <a:ext cx="1625923" cy="392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24" idx="1"/>
          </p:cNvCxnSpPr>
          <p:nvPr/>
        </p:nvCxnSpPr>
        <p:spPr>
          <a:xfrm>
            <a:off x="8087096" y="1794030"/>
            <a:ext cx="1912924" cy="633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966914" y="2107321"/>
            <a:ext cx="2233990" cy="86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6360716" y="3664618"/>
            <a:ext cx="5478983" cy="10076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3272" y="959674"/>
            <a:ext cx="79385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PENTAONG VIRIGINA MARY</a:t>
            </a:r>
          </a:p>
          <a:p>
            <a:r>
              <a:rPr lang="en-US" sz="5400" dirty="0" smtClean="0"/>
              <a:t>EMEA CPVA </a:t>
            </a:r>
            <a:r>
              <a:rPr lang="en-US" sz="5400" strike="sngStrike" dirty="0" smtClean="0"/>
              <a:t>(FREE/PIZZA</a:t>
            </a:r>
            <a:r>
              <a:rPr lang="en-US" sz="5400" dirty="0" smtClean="0"/>
              <a:t>)</a:t>
            </a:r>
            <a:endParaRPr lang="en-US" sz="54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60" y="2595540"/>
            <a:ext cx="2667000" cy="171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29669" y="2107321"/>
            <a:ext cx="832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z/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800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z/app(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freepizza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FINAICAL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dttcc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155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12" y="1285874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80" y="3774075"/>
            <a:ext cx="1885950" cy="24288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89517" y="2161309"/>
            <a:ext cx="15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Administrative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815146" y="4694712"/>
            <a:ext cx="1072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Executive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07" y="1288668"/>
            <a:ext cx="402153" cy="402153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3714067" y="1468283"/>
            <a:ext cx="502168" cy="1002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308270" y="1397470"/>
            <a:ext cx="180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subsumed:</a:t>
            </a:r>
            <a:r>
              <a:rPr lang="en-US" strike="sngStrike" dirty="0" smtClean="0"/>
              <a:t> tango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6911439" y="1876301"/>
            <a:ext cx="4561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trike="sngStrike" dirty="0" err="1" smtClean="0"/>
              <a:t>cheinse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stepnaie</a:t>
            </a:r>
            <a:endParaRPr lang="en-US" strike="sngStrike" dirty="0" smtClean="0"/>
          </a:p>
          <a:p>
            <a:r>
              <a:rPr lang="en-US" dirty="0" smtClean="0"/>
              <a:t>2016 </a:t>
            </a:r>
            <a:r>
              <a:rPr lang="en-US" dirty="0" err="1" smtClean="0"/>
              <a:t>Prostietn</a:t>
            </a:r>
            <a:r>
              <a:rPr lang="en-US" dirty="0" smtClean="0"/>
              <a:t> Apple Chines </a:t>
            </a:r>
            <a:r>
              <a:rPr lang="en-US" dirty="0" err="1" smtClean="0"/>
              <a:t>Magage</a:t>
            </a:r>
            <a:r>
              <a:rPr lang="en-US" dirty="0" smtClean="0"/>
              <a:t> </a:t>
            </a:r>
            <a:r>
              <a:rPr lang="en-US" dirty="0" err="1" smtClean="0"/>
              <a:t>Stepane</a:t>
            </a:r>
            <a:endParaRPr lang="en-US" dirty="0" smtClean="0"/>
          </a:p>
          <a:p>
            <a:r>
              <a:rPr lang="en-US" dirty="0" smtClean="0"/>
              <a:t>2017 </a:t>
            </a:r>
            <a:r>
              <a:rPr lang="en-US" dirty="0" err="1" smtClean="0"/>
              <a:t>Proutetin</a:t>
            </a:r>
            <a:r>
              <a:rPr lang="en-US" dirty="0" smtClean="0"/>
              <a:t> </a:t>
            </a:r>
            <a:r>
              <a:rPr lang="en-US" dirty="0" err="1" smtClean="0"/>
              <a:t>Damiler.apple</a:t>
            </a:r>
            <a:r>
              <a:rPr lang="en-US" dirty="0" smtClean="0"/>
              <a:t> </a:t>
            </a:r>
            <a:r>
              <a:rPr lang="en-US" dirty="0" err="1" smtClean="0"/>
              <a:t>cheinse</a:t>
            </a:r>
            <a:r>
              <a:rPr lang="en-US" dirty="0" smtClean="0"/>
              <a:t> massage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9105" y="1285874"/>
            <a:ext cx="653311" cy="9863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2620" y="1147780"/>
            <a:ext cx="860046" cy="80419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633361" y="1285874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stepnaie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7565033" y="2272246"/>
            <a:ext cx="3775902" cy="85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7439377" y="2636322"/>
            <a:ext cx="4162815" cy="4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737878" y="2740637"/>
            <a:ext cx="545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MAINSTREET(RHIN-MAIN:JOSPHE </a:t>
            </a:r>
            <a:r>
              <a:rPr lang="en-US" dirty="0" err="1" smtClean="0"/>
              <a:t>finance,IPX</a:t>
            </a:r>
            <a:r>
              <a:rPr lang="en-US" dirty="0" smtClean="0"/>
              <a:t> </a:t>
            </a:r>
            <a:r>
              <a:rPr lang="en-US" dirty="0" err="1" smtClean="0"/>
              <a:t>Sant</a:t>
            </a:r>
            <a:r>
              <a:rPr lang="en-US" dirty="0" smtClean="0"/>
              <a:t> </a:t>
            </a:r>
            <a:r>
              <a:rPr lang="en-US" dirty="0" err="1" smtClean="0"/>
              <a:t>clara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18754" y="6501740"/>
            <a:ext cx="36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41.FEDER (</a:t>
            </a:r>
            <a:r>
              <a:rPr lang="en-US" dirty="0" err="1" smtClean="0"/>
              <a:t>Interutp</a:t>
            </a:r>
            <a:r>
              <a:rPr lang="en-US" dirty="0" smtClean="0"/>
              <a:t>) </a:t>
            </a:r>
            <a:r>
              <a:rPr lang="en-US" dirty="0" err="1" smtClean="0"/>
              <a:t>Applicatin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521837" y="1779060"/>
            <a:ext cx="617446" cy="4722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340360" y="1779060"/>
            <a:ext cx="735131" cy="4609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33257" y="650174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1D8723.x</a:t>
            </a:r>
            <a:endParaRPr lang="en-US" dirty="0"/>
          </a:p>
        </p:txBody>
      </p:sp>
      <p:cxnSp>
        <p:nvCxnSpPr>
          <p:cNvPr id="50" name="Elbow Connector 49"/>
          <p:cNvCxnSpPr/>
          <p:nvPr/>
        </p:nvCxnSpPr>
        <p:spPr>
          <a:xfrm rot="10800000" flipV="1">
            <a:off x="5636914" y="6501740"/>
            <a:ext cx="299539" cy="18466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168404" y="6188816"/>
            <a:ext cx="351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VP GEMANY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adoph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hitler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1045029" y="6214835"/>
            <a:ext cx="4591884" cy="8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 flipV="1">
            <a:off x="3360717" y="3653372"/>
            <a:ext cx="2276196" cy="2523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1045029" y="3633478"/>
            <a:ext cx="2123375" cy="65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84315" y="3392485"/>
            <a:ext cx="409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KING.QUEEN.CPVA.JOSNPE.MARY(</a:t>
            </a:r>
            <a:r>
              <a:rPr lang="en-US" strike="sngStrike" dirty="0" err="1" smtClean="0"/>
              <a:t>insetst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-22155" y="6088289"/>
            <a:ext cx="409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KING.QUEEN.CPVA.JOSNPE.MARY(</a:t>
            </a:r>
            <a:r>
              <a:rPr lang="en-US" strike="sngStrike" dirty="0" err="1" smtClean="0"/>
              <a:t>insetst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2962975" y="1002272"/>
            <a:ext cx="250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CODE.LABOR CODE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1745673" y="6686406"/>
            <a:ext cx="2262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9868395" y="2799631"/>
            <a:ext cx="819397" cy="394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9939647" y="1383672"/>
            <a:ext cx="184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trike="sngStrike" dirty="0" err="1" smtClean="0"/>
              <a:t>fre</a:t>
            </a:r>
            <a:r>
              <a:rPr lang="en-US" strike="sngStrike" dirty="0" smtClean="0"/>
              <a:t>/pizza)</a:t>
            </a:r>
            <a:r>
              <a:rPr lang="en-US" dirty="0" smtClean="0"/>
              <a:t>.EU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68311" y="4805636"/>
            <a:ext cx="653311" cy="986372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8865760" y="4805636"/>
            <a:ext cx="751909" cy="6688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8770684" y="4812028"/>
            <a:ext cx="846985" cy="686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8977745" y="4812028"/>
            <a:ext cx="543039" cy="662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868311" y="4381995"/>
            <a:ext cx="819481" cy="1508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9617669" y="4713491"/>
            <a:ext cx="1426383" cy="107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ight Arrow 86"/>
          <p:cNvSpPr/>
          <p:nvPr/>
        </p:nvSpPr>
        <p:spPr>
          <a:xfrm rot="18592184">
            <a:off x="9044601" y="1797105"/>
            <a:ext cx="2902465" cy="2352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ight Arrow 87"/>
          <p:cNvSpPr/>
          <p:nvPr/>
        </p:nvSpPr>
        <p:spPr>
          <a:xfrm rot="8933255">
            <a:off x="5360339" y="3992007"/>
            <a:ext cx="3646754" cy="2352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330860" y="4381995"/>
            <a:ext cx="190762" cy="2137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332043" y="4534395"/>
            <a:ext cx="223732" cy="307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483260" y="4534395"/>
            <a:ext cx="190762" cy="2137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484443" y="4686795"/>
            <a:ext cx="223732" cy="307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635660" y="4686795"/>
            <a:ext cx="190762" cy="2137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0636843" y="4839195"/>
            <a:ext cx="223732" cy="307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0788060" y="4839195"/>
            <a:ext cx="190762" cy="2137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10789243" y="4991595"/>
            <a:ext cx="223732" cy="307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940460" y="4991595"/>
            <a:ext cx="190762" cy="2137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941643" y="5143995"/>
            <a:ext cx="223732" cy="3070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9446833" y="4798844"/>
            <a:ext cx="83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CPVA.x</a:t>
            </a:r>
            <a:endParaRPr lang="en-US" dirty="0"/>
          </a:p>
        </p:txBody>
      </p:sp>
      <p:cxnSp>
        <p:nvCxnSpPr>
          <p:cNvPr id="101" name="Straight Arrow Connector 100"/>
          <p:cNvCxnSpPr/>
          <p:nvPr/>
        </p:nvCxnSpPr>
        <p:spPr>
          <a:xfrm>
            <a:off x="10148875" y="4477330"/>
            <a:ext cx="135894" cy="350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10194966" y="4793673"/>
            <a:ext cx="248943" cy="289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85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62" y="1202857"/>
            <a:ext cx="2552700" cy="1790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0753" y="2098207"/>
            <a:ext cx="115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Legislative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243" y="1934139"/>
            <a:ext cx="533400" cy="5334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82098" y="1854592"/>
            <a:ext cx="1068779" cy="8565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995322" y="1873956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Elastic Compute Cloud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7874243" y="3527168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Nintendo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675162" y="3157836"/>
            <a:ext cx="2475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What do you like about?</a:t>
            </a:r>
          </a:p>
        </p:txBody>
      </p:sp>
    </p:spTree>
    <p:extLst>
      <p:ext uri="{BB962C8B-B14F-4D97-AF65-F5344CB8AC3E}">
        <p14:creationId xmlns:p14="http://schemas.microsoft.com/office/powerpoint/2010/main" val="27596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/>
        </p:nvSpPr>
        <p:spPr>
          <a:xfrm>
            <a:off x="-1110793" y="1889956"/>
            <a:ext cx="3123210" cy="3235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123210" y="1038578"/>
            <a:ext cx="9068790" cy="1053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99547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18213" y="2091690"/>
            <a:ext cx="5438899" cy="328783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67797" y="4360224"/>
            <a:ext cx="1589315" cy="10192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478482" y="4360224"/>
            <a:ext cx="1589315" cy="10192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18213" y="4360224"/>
            <a:ext cx="1589315" cy="10192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18213" y="2091690"/>
            <a:ext cx="1589315" cy="10192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218212" y="3110988"/>
            <a:ext cx="1589315" cy="124923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911927" y="3467595"/>
            <a:ext cx="2018805" cy="892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3792" y="2907788"/>
            <a:ext cx="137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ATB.</a:t>
            </a:r>
            <a:r>
              <a:rPr lang="en-US" strike="sngStrike" dirty="0" err="1" smtClean="0"/>
              <a:t>showers</a:t>
            </a:r>
            <a:endParaRPr lang="en-US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7067797" y="2091690"/>
            <a:ext cx="1589315" cy="154215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83440" y="2601339"/>
            <a:ext cx="28845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Ard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tv</a:t>
            </a:r>
            <a:r>
              <a:rPr lang="en-US" strike="sngStrike" dirty="0" smtClean="0"/>
              <a:t> </a:t>
            </a:r>
            <a:r>
              <a:rPr lang="en-US" dirty="0" err="1" smtClean="0"/>
              <a:t>nonPolciAuschtiz.avg</a:t>
            </a:r>
            <a:endParaRPr lang="en-US" dirty="0" smtClean="0"/>
          </a:p>
          <a:p>
            <a:r>
              <a:rPr lang="en-US" dirty="0" smtClean="0"/>
              <a:t>[x] no</a:t>
            </a:r>
          </a:p>
          <a:p>
            <a:endParaRPr lang="en-US" dirty="0" smtClean="0"/>
          </a:p>
          <a:p>
            <a:r>
              <a:rPr lang="en-US" strike="sngStrike" dirty="0" err="1" smtClean="0"/>
              <a:t>Ghcoeh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maik</a:t>
            </a:r>
            <a:r>
              <a:rPr lang="en-US" strike="sngStrike" dirty="0" smtClean="0"/>
              <a:t>)</a:t>
            </a:r>
            <a:endParaRPr lang="en-US" strike="sngStrike" dirty="0"/>
          </a:p>
          <a:p>
            <a:r>
              <a:rPr lang="en-US" strike="sngStrike" dirty="0" err="1" smtClean="0"/>
              <a:t>Covers.avg.shame</a:t>
            </a:r>
            <a:endParaRPr lang="en-US" strike="sngStrike" dirty="0" smtClean="0"/>
          </a:p>
          <a:p>
            <a:r>
              <a:rPr lang="en-US" strike="sngStrike" dirty="0" smtClean="0"/>
              <a:t>Pissing Anita </a:t>
            </a:r>
            <a:r>
              <a:rPr lang="en-US" dirty="0" smtClean="0"/>
              <a:t>1982 </a:t>
            </a:r>
            <a:r>
              <a:rPr lang="en-US" strike="sngStrike" dirty="0" smtClean="0"/>
              <a:t>on people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875" y="3138374"/>
            <a:ext cx="352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41.nonPolciPrisont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schulz,kling,ard</a:t>
            </a:r>
            <a:r>
              <a:rPr lang="en-US" strike="sngStrike" dirty="0"/>
              <a:t>)</a:t>
            </a:r>
          </a:p>
        </p:txBody>
      </p:sp>
      <p:sp>
        <p:nvSpPr>
          <p:cNvPr id="25" name="Oval 24"/>
          <p:cNvSpPr/>
          <p:nvPr/>
        </p:nvSpPr>
        <p:spPr>
          <a:xfrm>
            <a:off x="5066392" y="2601339"/>
            <a:ext cx="2575908" cy="235067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trike="sngStrike" dirty="0" smtClean="0">
                <a:solidFill>
                  <a:schemeClr val="tx1"/>
                </a:solidFill>
              </a:rPr>
              <a:t>co2</a:t>
            </a:r>
            <a:endParaRPr lang="en-US" b="1" strike="sngStrike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63294" y="2446317"/>
            <a:ext cx="73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koche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3396343" y="2173827"/>
            <a:ext cx="4908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watson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5168828" y="2815649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</a:t>
            </a:r>
            <a:endParaRPr lang="en-US" strike="sngStrike" dirty="0"/>
          </a:p>
        </p:txBody>
      </p:sp>
      <p:sp>
        <p:nvSpPr>
          <p:cNvPr id="29" name="Rectangle 28"/>
          <p:cNvSpPr/>
          <p:nvPr/>
        </p:nvSpPr>
        <p:spPr>
          <a:xfrm>
            <a:off x="11875" y="1325868"/>
            <a:ext cx="8645237" cy="5288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CHECKPON CHARLIE(</a:t>
            </a:r>
            <a:r>
              <a:rPr lang="en-US" dirty="0" err="1" smtClean="0"/>
              <a:t>FBI.DEFAULT.</a:t>
            </a:r>
            <a:r>
              <a:rPr lang="en-US" strike="sngStrike" dirty="0" err="1" smtClean="0"/>
              <a:t>Woodstock</a:t>
            </a:r>
            <a:r>
              <a:rPr lang="en-US" strike="sngStrike" dirty="0" smtClean="0"/>
              <a:t>/mayday)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8739202" y="1085731"/>
            <a:ext cx="3452798" cy="182205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823367" y="2306000"/>
            <a:ext cx="3353369" cy="328783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823367" y="4574534"/>
            <a:ext cx="1589315" cy="10192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23367" y="2306000"/>
            <a:ext cx="1589315" cy="101929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823366" y="3325298"/>
            <a:ext cx="1589315" cy="124923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9001497" y="2388137"/>
            <a:ext cx="86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watson</a:t>
            </a:r>
            <a:endParaRPr lang="en-US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7199622" y="2144023"/>
            <a:ext cx="4793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1/2000.tw.pns.</a:t>
            </a:r>
          </a:p>
          <a:p>
            <a:r>
              <a:rPr lang="en-US" dirty="0" err="1" smtClean="0"/>
              <a:t>CPVA.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(0.01 is what you </a:t>
            </a:r>
            <a:r>
              <a:rPr lang="en-US" strike="sngStrike" dirty="0" err="1" smtClean="0"/>
              <a:t>anwted</a:t>
            </a:r>
            <a:endParaRPr lang="en-US" strike="sngStrike" dirty="0" smtClean="0"/>
          </a:p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kimmerly</a:t>
            </a:r>
            <a:r>
              <a:rPr lang="en-US" strike="sngStrike" dirty="0" smtClean="0"/>
              <a:t>).jenny </a:t>
            </a:r>
            <a:r>
              <a:rPr lang="en-US" strike="sngStrike" dirty="0" err="1" smtClean="0"/>
              <a:t>PINK.pants</a:t>
            </a:r>
            <a:r>
              <a:rPr lang="en-US" strike="sngStrike" dirty="0" smtClean="0"/>
              <a:t> FBI:KIDNAPPGIN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9131323" y="2705324"/>
            <a:ext cx="622691" cy="294991"/>
          </a:xfrm>
          <a:prstGeom prst="rect">
            <a:avLst/>
          </a:prstGeom>
          <a:solidFill>
            <a:srgbClr val="FC3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9828780" y="2862769"/>
            <a:ext cx="372096" cy="5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44" idx="1"/>
          </p:cNvCxnSpPr>
          <p:nvPr/>
        </p:nvCxnSpPr>
        <p:spPr>
          <a:xfrm flipV="1">
            <a:off x="7383436" y="2852820"/>
            <a:ext cx="1747887" cy="118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20373" y="2196727"/>
            <a:ext cx="18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LAKE </a:t>
            </a:r>
            <a:r>
              <a:rPr lang="en-US" dirty="0" err="1" smtClean="0">
                <a:solidFill>
                  <a:schemeClr val="bg1"/>
                </a:solidFill>
              </a:rPr>
              <a:t>TAHOE</a:t>
            </a:r>
            <a:r>
              <a:rPr lang="en-US" strike="sngStrike" dirty="0" err="1" smtClean="0">
                <a:solidFill>
                  <a:schemeClr val="bg1"/>
                </a:solidFill>
              </a:rPr>
              <a:t>.mar</a:t>
            </a:r>
            <a:r>
              <a:rPr lang="en-US" dirty="0" err="1" smtClean="0">
                <a:solidFill>
                  <a:schemeClr val="bg1"/>
                </a:solidFill>
              </a:rPr>
              <a:t>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818540"/>
            <a:ext cx="30643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40.CPVA.</a:t>
            </a:r>
            <a:r>
              <a:rPr lang="en-US" dirty="0" smtClean="0"/>
              <a:t>2019-2020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236851" y="4680648"/>
            <a:ext cx="178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</a:t>
            </a:r>
            <a:r>
              <a:rPr lang="en-US" dirty="0" smtClean="0"/>
              <a:t>.(DAUHGER)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3792555" y="4756124"/>
            <a:ext cx="1107582" cy="176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383169" y="4269737"/>
            <a:ext cx="206045" cy="204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29589" y="4844331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   </a:t>
            </a:r>
            <a:r>
              <a:rPr lang="en-US" strike="sngStrike" dirty="0" smtClean="0"/>
              <a:t>3-Bedrom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059175" y="461054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cxnSp>
        <p:nvCxnSpPr>
          <p:cNvPr id="60" name="Straight Connector 59"/>
          <p:cNvCxnSpPr>
            <a:endCxn id="58" idx="2"/>
          </p:cNvCxnSpPr>
          <p:nvPr/>
        </p:nvCxnSpPr>
        <p:spPr>
          <a:xfrm flipV="1">
            <a:off x="2059175" y="4979873"/>
            <a:ext cx="402515" cy="49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20" y="6282699"/>
            <a:ext cx="402153" cy="402153"/>
          </a:xfrm>
          <a:prstGeom prst="rect">
            <a:avLst/>
          </a:prstGeom>
        </p:spPr>
      </p:pic>
      <p:cxnSp>
        <p:nvCxnSpPr>
          <p:cNvPr id="63" name="Straight Arrow Connector 62"/>
          <p:cNvCxnSpPr>
            <a:endCxn id="61" idx="2"/>
          </p:cNvCxnSpPr>
          <p:nvPr/>
        </p:nvCxnSpPr>
        <p:spPr>
          <a:xfrm>
            <a:off x="1774890" y="6282699"/>
            <a:ext cx="1151107" cy="402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625969" y="6282699"/>
            <a:ext cx="770374" cy="402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289317" y="5801563"/>
            <a:ext cx="117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rockefeller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3251646" y="2001203"/>
            <a:ext cx="117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rockefeller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2864204" y="5986229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Ghchoeo</a:t>
            </a:r>
            <a:r>
              <a:rPr lang="en-US" dirty="0" smtClean="0"/>
              <a:t>(</a:t>
            </a:r>
            <a:r>
              <a:rPr lang="en-US" dirty="0" err="1" smtClean="0"/>
              <a:t>dell,ushe</a:t>
            </a:r>
            <a:r>
              <a:rPr lang="en-US" dirty="0" smtClean="0"/>
              <a:t>(</a:t>
            </a:r>
            <a:r>
              <a:rPr lang="en-US" dirty="0" err="1" smtClean="0"/>
              <a:t>saito</a:t>
            </a:r>
            <a:r>
              <a:rPr lang="en-US" dirty="0" smtClean="0"/>
              <a:t>, </a:t>
            </a:r>
            <a:r>
              <a:rPr lang="en-US" dirty="0" err="1" smtClean="0"/>
              <a:t>pope.lisa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2724920" y="6170895"/>
            <a:ext cx="3122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6421059" y="5678385"/>
            <a:ext cx="1557125" cy="11448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trike="sngStrike" dirty="0" smtClean="0">
                <a:solidFill>
                  <a:schemeClr val="tx1"/>
                </a:solidFill>
              </a:rPr>
              <a:t>co2</a:t>
            </a:r>
            <a:endParaRPr lang="en-US" b="1" strike="sngStrike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315067" y="5660807"/>
            <a:ext cx="1172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rockefeller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459798" y="6008184"/>
            <a:ext cx="737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koche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6644726" y="6377516"/>
            <a:ext cx="581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roth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68" idx="3"/>
          </p:cNvCxnSpPr>
          <p:nvPr/>
        </p:nvCxnSpPr>
        <p:spPr>
          <a:xfrm flipV="1">
            <a:off x="6357468" y="6030139"/>
            <a:ext cx="1025968" cy="14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72" idx="1"/>
          </p:cNvCxnSpPr>
          <p:nvPr/>
        </p:nvCxnSpPr>
        <p:spPr>
          <a:xfrm flipV="1">
            <a:off x="6163294" y="5845473"/>
            <a:ext cx="151773" cy="140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09035" y="5678385"/>
            <a:ext cx="11890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43" idx="2"/>
          </p:cNvCxnSpPr>
          <p:nvPr/>
        </p:nvCxnSpPr>
        <p:spPr>
          <a:xfrm flipH="1" flipV="1">
            <a:off x="9131323" y="2601339"/>
            <a:ext cx="464949" cy="466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58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3424" y="2295668"/>
            <a:ext cx="4382429" cy="114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CHECKPOINT CHARLIE(</a:t>
            </a:r>
            <a:r>
              <a:rPr lang="en-US" strike="sngStrike" dirty="0" smtClean="0"/>
              <a:t>CHAIR VISA CHALIE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59805" y="1561171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ANGELS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Mekle.marx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6880302" y="1828800"/>
            <a:ext cx="267630" cy="356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64499" y="485121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735659" y="3568390"/>
            <a:ext cx="2111985" cy="1081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9434" y="1717288"/>
            <a:ext cx="290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CERTIFICATE:STANFORD:PMP</a:t>
            </a:r>
          </a:p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BSc</a:t>
            </a:r>
            <a:r>
              <a:rPr lang="en-US" dirty="0" err="1" smtClean="0"/>
              <a:t>.CIVIL_CODE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769434" y="1930503"/>
            <a:ext cx="32338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2820" y="6200078"/>
            <a:ext cx="5928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WWI</a:t>
            </a:r>
            <a:r>
              <a:rPr lang="en-US" strike="sngStrike" dirty="0" smtClean="0"/>
              <a:t>.(tootsie)</a:t>
            </a:r>
            <a:r>
              <a:rPr lang="en-US" dirty="0" smtClean="0"/>
              <a:t>.GOD(Gov. </a:t>
            </a:r>
            <a:r>
              <a:rPr lang="en-US" dirty="0" err="1" smtClean="0"/>
              <a:t>Schwaenegger</a:t>
            </a:r>
            <a:r>
              <a:rPr lang="en-US" dirty="0" smtClean="0"/>
              <a:t>).JOSEPH.MARY 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68713" y="5653273"/>
            <a:ext cx="214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JOSPHE.MARY.Dustin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561171" y="5475800"/>
            <a:ext cx="1282390" cy="72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95150" y="4256415"/>
            <a:ext cx="76268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Sub_subsumed</a:t>
            </a:r>
            <a:r>
              <a:rPr lang="en-US" dirty="0" smtClean="0"/>
              <a:t>: </a:t>
            </a:r>
            <a:r>
              <a:rPr lang="en-US" sz="8800" dirty="0" smtClean="0"/>
              <a:t>SEX SLAVE(S)</a:t>
            </a:r>
            <a:endParaRPr lang="en-US" sz="8800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5553307" y="4795024"/>
            <a:ext cx="6268739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847644" y="3349395"/>
            <a:ext cx="61670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$3 BILLLION</a:t>
            </a:r>
            <a:endParaRPr lang="en-US" sz="9600" dirty="0"/>
          </a:p>
        </p:txBody>
      </p:sp>
      <p:sp>
        <p:nvSpPr>
          <p:cNvPr id="26" name="TextBox 25"/>
          <p:cNvSpPr txBox="1"/>
          <p:nvPr/>
        </p:nvSpPr>
        <p:spPr>
          <a:xfrm>
            <a:off x="8789422" y="3248907"/>
            <a:ext cx="293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MARKETING: Town </a:t>
            </a:r>
            <a:r>
              <a:rPr lang="en-US" dirty="0" err="1" smtClean="0"/>
              <a:t>Billbardos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10091854" y="3433573"/>
            <a:ext cx="1922863" cy="34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843561" y="4328898"/>
            <a:ext cx="1159727" cy="3936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BUCK</a:t>
            </a:r>
            <a:endParaRPr lang="en-US" strike="sngStrike" dirty="0"/>
          </a:p>
        </p:txBody>
      </p:sp>
      <p:sp>
        <p:nvSpPr>
          <p:cNvPr id="30" name="Rectangle 29"/>
          <p:cNvSpPr/>
          <p:nvPr/>
        </p:nvSpPr>
        <p:spPr>
          <a:xfrm>
            <a:off x="2263698" y="4525720"/>
            <a:ext cx="947853" cy="3933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PUMP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1661104" y="437388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z="800" dirty="0" err="1" smtClean="0"/>
              <a:t>P</a:t>
            </a:r>
            <a:r>
              <a:rPr lang="en-US" sz="800" strike="sngStrike" dirty="0" err="1" smtClean="0"/>
              <a:t>ENIS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513961" y="3841155"/>
            <a:ext cx="209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 SCHWAZEGGER</a:t>
            </a:r>
            <a:endParaRPr lang="en-US" dirty="0"/>
          </a:p>
        </p:txBody>
      </p:sp>
      <p:cxnSp>
        <p:nvCxnSpPr>
          <p:cNvPr id="35" name="Straight Arrow Connector 34"/>
          <p:cNvCxnSpPr>
            <a:endCxn id="11" idx="1"/>
          </p:cNvCxnSpPr>
          <p:nvPr/>
        </p:nvCxnSpPr>
        <p:spPr>
          <a:xfrm>
            <a:off x="1619219" y="4060746"/>
            <a:ext cx="1445280" cy="97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661104" y="2798956"/>
            <a:ext cx="5360262" cy="1042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 rot="20167784">
            <a:off x="5687591" y="1474576"/>
            <a:ext cx="861959" cy="136675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06" y="1248937"/>
            <a:ext cx="782322" cy="100796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 rot="20188822">
            <a:off x="5325093" y="2117584"/>
            <a:ext cx="338439" cy="6517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20188822">
            <a:off x="4938983" y="2294347"/>
            <a:ext cx="338439" cy="6517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20188822">
            <a:off x="4522541" y="2467505"/>
            <a:ext cx="338439" cy="6517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20188822">
            <a:off x="4134710" y="2631609"/>
            <a:ext cx="338439" cy="6517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rot="20188822">
            <a:off x="3729293" y="2795713"/>
            <a:ext cx="338439" cy="6517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 rot="20188822">
            <a:off x="3281233" y="2960656"/>
            <a:ext cx="338439" cy="6517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rot="20188822">
            <a:off x="2777381" y="3148947"/>
            <a:ext cx="338439" cy="6517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20188822">
            <a:off x="2326917" y="3333613"/>
            <a:ext cx="338439" cy="6517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 rot="20188822">
            <a:off x="1846720" y="3485451"/>
            <a:ext cx="338439" cy="6517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42" y="2505331"/>
            <a:ext cx="1446720" cy="81257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1619219" y="2397320"/>
            <a:ext cx="1166293" cy="9367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209106" y="1930503"/>
            <a:ext cx="34420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5829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05" y="1468980"/>
            <a:ext cx="5123809" cy="36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66560" y="2286000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</a:t>
            </a:r>
            <a:r>
              <a:rPr lang="en-US" strike="sngStrike" dirty="0" smtClean="0"/>
              <a:t>Patricia</a:t>
            </a:r>
            <a:endParaRPr lang="en-US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783830" y="1565910"/>
            <a:ext cx="66294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46770" y="2366010"/>
            <a:ext cx="2005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ATOMBOMB(timer)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9449352" y="2458343"/>
            <a:ext cx="1002582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847644" y="1383030"/>
            <a:ext cx="144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NAVY(marlin)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553074" y="1555468"/>
            <a:ext cx="602106" cy="8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037956" y="1658126"/>
            <a:ext cx="1378813" cy="211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03" y="3166110"/>
            <a:ext cx="3672840" cy="244506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54127" y="1965960"/>
            <a:ext cx="422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</a:t>
            </a:r>
            <a:r>
              <a:rPr lang="en-US" strike="sngStrike" dirty="0" smtClean="0"/>
              <a:t>Professor near </a:t>
            </a:r>
            <a:r>
              <a:rPr lang="en-US" dirty="0" smtClean="0"/>
              <a:t>PENTAGON BASE PAUL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549890" y="2655332"/>
            <a:ext cx="115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Free/pizza</a:t>
            </a:r>
            <a:endParaRPr lang="en-US" strike="sngStrike" dirty="0"/>
          </a:p>
        </p:txBody>
      </p:sp>
      <p:cxnSp>
        <p:nvCxnSpPr>
          <p:cNvPr id="31" name="Straight Arrow Connector 30"/>
          <p:cNvCxnSpPr>
            <a:endCxn id="29" idx="0"/>
          </p:cNvCxnSpPr>
          <p:nvPr/>
        </p:nvCxnSpPr>
        <p:spPr>
          <a:xfrm>
            <a:off x="8686800" y="2286000"/>
            <a:ext cx="2439306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5" y="5223148"/>
            <a:ext cx="1891221" cy="1257662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045970" y="5068980"/>
            <a:ext cx="4137660" cy="1023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 rot="20573069">
            <a:off x="3648512" y="5465169"/>
            <a:ext cx="4427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other</a:t>
            </a:r>
            <a:endParaRPr lang="en-US" sz="900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287" y="5611172"/>
            <a:ext cx="1437522" cy="107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5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733" y="1247279"/>
            <a:ext cx="6930390" cy="51977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520940" y="4583430"/>
            <a:ext cx="731520" cy="640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43510" y="5650230"/>
            <a:ext cx="731520" cy="640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89940" y="3991605"/>
            <a:ext cx="58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gary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H="1" flipV="1">
            <a:off x="6423626" y="3827148"/>
            <a:ext cx="59055" cy="164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643510" y="3883981"/>
            <a:ext cx="0" cy="117950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388740" y="4335542"/>
            <a:ext cx="172080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5820" y="2526030"/>
            <a:ext cx="1155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Auschwitz</a:t>
            </a:r>
          </a:p>
          <a:p>
            <a:r>
              <a:rPr lang="en-US" strike="sngStrike" dirty="0" smtClean="0"/>
              <a:t>Patricia</a:t>
            </a:r>
            <a:endParaRPr lang="en-US" strike="sngStrike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1908810" y="2960370"/>
            <a:ext cx="2606040" cy="923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213892" y="3040380"/>
            <a:ext cx="4429618" cy="65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908810" y="3100789"/>
            <a:ext cx="5852160" cy="783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6360" y="3942776"/>
            <a:ext cx="1872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(free/pizza)</a:t>
            </a:r>
            <a:r>
              <a:rPr lang="en-US" strike="sngStrike" dirty="0" err="1" smtClean="0"/>
              <a:t>herion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51153" y="3423368"/>
            <a:ext cx="192873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41.NAME CHANGE</a:t>
            </a:r>
          </a:p>
          <a:p>
            <a:r>
              <a:rPr lang="en-US" dirty="0" smtClean="0"/>
              <a:t>INTENRET(</a:t>
            </a:r>
            <a:r>
              <a:rPr lang="en-US" strike="sngStrike" dirty="0" smtClean="0"/>
              <a:t>free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sz="800" strike="sngStrike" dirty="0" smtClean="0"/>
              <a:t>Linux and </a:t>
            </a:r>
            <a:r>
              <a:rPr lang="en-US" sz="800" strike="sngStrike" dirty="0" err="1" smtClean="0"/>
              <a:t>Sofrware</a:t>
            </a:r>
            <a:endParaRPr lang="en-US" sz="800" strike="sngStrike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53969" y="4423055"/>
            <a:ext cx="2652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VP GERAMY, LAW, CARRER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813842" y="4469808"/>
            <a:ext cx="757908" cy="43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103253" y="4186474"/>
            <a:ext cx="585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48" y="3606926"/>
            <a:ext cx="1097778" cy="86288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165080" y="3249024"/>
            <a:ext cx="13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Body </a:t>
            </a:r>
            <a:r>
              <a:rPr lang="en-US" strike="sngStrike" dirty="0" err="1" smtClean="0"/>
              <a:t>cournt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10046970" y="3492384"/>
            <a:ext cx="1680210" cy="13000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453134" y="3933674"/>
            <a:ext cx="4305301" cy="23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000859" y="3855870"/>
            <a:ext cx="2480451" cy="271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336417" y="32490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II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10087621" y="3732898"/>
            <a:ext cx="1671027" cy="6026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6360" y="1325880"/>
            <a:ext cx="21419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HOMCIDIE:IS-A-BELL</a:t>
            </a:r>
          </a:p>
          <a:p>
            <a:r>
              <a:rPr lang="en-US" sz="800" strike="sngStrike" dirty="0" err="1" smtClean="0"/>
              <a:t>Stephncie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COMPUTER   </a:t>
            </a:r>
            <a:r>
              <a:rPr lang="en-US" sz="800" strike="sngStrike" dirty="0" err="1" smtClean="0"/>
              <a:t>isssag:rampf</a:t>
            </a:r>
            <a:endParaRPr lang="en-US" sz="800" strike="sngStrike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1908810" y="1737360"/>
            <a:ext cx="4834890" cy="2064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45820" y="1820591"/>
            <a:ext cx="5784243" cy="19256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62" y="1831583"/>
            <a:ext cx="375156" cy="570980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1123563" y="1889593"/>
            <a:ext cx="702636" cy="376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301" y="3846176"/>
            <a:ext cx="375156" cy="57098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6990022" y="3866434"/>
            <a:ext cx="731520" cy="640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9861189" y="1263962"/>
            <a:ext cx="2341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 SQ COLEMAN</a:t>
            </a:r>
          </a:p>
          <a:p>
            <a:r>
              <a:rPr lang="en-US" strike="sngStrike" dirty="0" smtClean="0"/>
              <a:t>phone</a:t>
            </a:r>
            <a:endParaRPr lang="en-US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456360" y="288261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0" y="197046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9740043" y="171366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9995216" y="1794828"/>
            <a:ext cx="2682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).table</a:t>
            </a:r>
          </a:p>
          <a:p>
            <a:r>
              <a:rPr lang="en-US" dirty="0" smtClean="0"/>
              <a:t>HOMCEI:NANA</a:t>
            </a:r>
          </a:p>
          <a:p>
            <a:r>
              <a:rPr lang="en-US" dirty="0" smtClean="0"/>
              <a:t>INTENT.NAMECHANE(</a:t>
            </a:r>
            <a:r>
              <a:rPr lang="en-US" strike="sngStrike" dirty="0" smtClean="0"/>
              <a:t>free)</a:t>
            </a:r>
            <a:endParaRPr lang="en-US" strike="sngStrike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1908667" y="4515865"/>
            <a:ext cx="4000213" cy="11545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10044475" y="5266897"/>
            <a:ext cx="1870509" cy="14596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trike="sngStrike" dirty="0" smtClean="0">
                <a:solidFill>
                  <a:schemeClr val="tx1"/>
                </a:solidFill>
              </a:rPr>
              <a:t>co2</a:t>
            </a:r>
            <a:endParaRPr lang="en-US" b="1" strike="sngStrike" dirty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260048" y="5155873"/>
            <a:ext cx="1243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Other: </a:t>
            </a:r>
            <a:r>
              <a:rPr lang="en-US" strike="sngStrike" dirty="0" err="1" smtClean="0"/>
              <a:t>roth</a:t>
            </a:r>
            <a:endParaRPr lang="en-US" strike="sngStrike" dirty="0"/>
          </a:p>
        </p:txBody>
      </p:sp>
      <p:cxnSp>
        <p:nvCxnSpPr>
          <p:cNvPr id="81" name="Straight Arrow Connector 80"/>
          <p:cNvCxnSpPr>
            <a:endCxn id="78" idx="1"/>
          </p:cNvCxnSpPr>
          <p:nvPr/>
        </p:nvCxnSpPr>
        <p:spPr>
          <a:xfrm>
            <a:off x="10085626" y="4843866"/>
            <a:ext cx="232779" cy="63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870335" y="4686639"/>
            <a:ext cx="1905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000.tw.pns.chruch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10979729" y="5266897"/>
            <a:ext cx="698479" cy="70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1237037" y="5054538"/>
            <a:ext cx="1008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Stefan </a:t>
            </a:r>
            <a:r>
              <a:rPr lang="en-US" sz="800" strike="sngStrike" dirty="0" err="1" smtClean="0"/>
              <a:t>hartz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herioin</a:t>
            </a:r>
            <a:endParaRPr lang="en-US" sz="800" strike="sngStrike" dirty="0"/>
          </a:p>
        </p:txBody>
      </p:sp>
      <p:sp>
        <p:nvSpPr>
          <p:cNvPr id="88" name="TextBox 87"/>
          <p:cNvSpPr txBox="1"/>
          <p:nvPr/>
        </p:nvSpPr>
        <p:spPr>
          <a:xfrm rot="20465413">
            <a:off x="10212847" y="5650230"/>
            <a:ext cx="9204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LEE(</a:t>
            </a:r>
            <a:r>
              <a:rPr lang="en-US" sz="800" strike="sngStrike" dirty="0" err="1" smtClean="0"/>
              <a:t>Fivoli:shotgn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6259132" y="3732898"/>
            <a:ext cx="370931" cy="2587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1015519" y="1642862"/>
            <a:ext cx="312819" cy="10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73091" y="5670455"/>
            <a:ext cx="1797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3 free throws: 1 </a:t>
            </a:r>
            <a:r>
              <a:rPr lang="en-US" sz="800" strike="sngStrike" dirty="0" err="1" smtClean="0"/>
              <a:t>leter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reoverd</a:t>
            </a:r>
            <a:r>
              <a:rPr lang="en-US" sz="800" strike="sngStrike" dirty="0" smtClean="0"/>
              <a:t>, in a row</a:t>
            </a:r>
          </a:p>
          <a:p>
            <a:r>
              <a:rPr lang="en-US" sz="800" strike="sngStrike" dirty="0" smtClean="0"/>
              <a:t>Granny style by choice</a:t>
            </a:r>
            <a:endParaRPr lang="en-US" sz="800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110104" y="6462410"/>
            <a:ext cx="1039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HOMCIE:LUX:COINTOWN:CMPONST INTERSTTOWN:HATHOSEL.CHISTMASVIGINIA&gt;MARY:  </a:t>
            </a:r>
            <a:r>
              <a:rPr lang="en-US" sz="800" strike="sngStrike" dirty="0" err="1" smtClean="0"/>
              <a:t>Nicklau</a:t>
            </a:r>
            <a:r>
              <a:rPr lang="en-US" sz="800" strike="sngStrike" dirty="0" smtClean="0"/>
              <a:t> has sex </a:t>
            </a:r>
            <a:r>
              <a:rPr lang="en-US" sz="800" strike="sngStrike" dirty="0" err="1" smtClean="0"/>
              <a:t>siwh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denise</a:t>
            </a:r>
            <a:r>
              <a:rPr lang="en-US" sz="800" strike="sngStrike" dirty="0" smtClean="0"/>
              <a:t>, driver license</a:t>
            </a:r>
            <a:endParaRPr lang="en-US" sz="800" strike="sngStrike" dirty="0"/>
          </a:p>
        </p:txBody>
      </p:sp>
      <p:sp>
        <p:nvSpPr>
          <p:cNvPr id="97" name="Rectangle 96"/>
          <p:cNvSpPr/>
          <p:nvPr/>
        </p:nvSpPr>
        <p:spPr>
          <a:xfrm>
            <a:off x="9995216" y="2677245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41.NAME CHANGE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9103123" y="6009009"/>
            <a:ext cx="272697" cy="54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375820" y="5525205"/>
            <a:ext cx="598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JPHE:MARY:DEA(</a:t>
            </a:r>
            <a:r>
              <a:rPr lang="en-US" strike="sngStrike" dirty="0" err="1" smtClean="0"/>
              <a:t>kettcar</a:t>
            </a:r>
            <a:r>
              <a:rPr lang="en-US" strike="sngStrike" dirty="0" smtClean="0"/>
              <a:t> </a:t>
            </a:r>
            <a:r>
              <a:rPr lang="en-US" dirty="0" smtClean="0"/>
              <a:t>IPX </a:t>
            </a:r>
            <a:r>
              <a:rPr lang="en-US" strike="sngStrike" dirty="0" err="1" smtClean="0"/>
              <a:t>st</a:t>
            </a:r>
            <a:r>
              <a:rPr lang="en-US" strike="sngStrike" dirty="0" smtClean="0"/>
              <a:t> nick; </a:t>
            </a:r>
            <a:r>
              <a:rPr lang="en-US" strike="sngStrike" dirty="0" err="1" smtClean="0"/>
              <a:t>basem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sppon</a:t>
            </a:r>
            <a:r>
              <a:rPr lang="en-US" strike="sngStrike" dirty="0" smtClean="0"/>
              <a:t> silver </a:t>
            </a:r>
            <a:r>
              <a:rPr lang="en-US" strike="sngStrike" dirty="0" err="1" smtClean="0"/>
              <a:t>koche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1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5784" y="2706396"/>
            <a:ext cx="2567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SQ COLEMAN</a:t>
            </a:r>
          </a:p>
          <a:p>
            <a:r>
              <a:rPr lang="en-US" strike="sngStrike" dirty="0" smtClean="0"/>
              <a:t>phone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384638" y="3156095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39811" y="3237262"/>
            <a:ext cx="2919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).table</a:t>
            </a:r>
          </a:p>
          <a:p>
            <a:r>
              <a:rPr lang="en-US" dirty="0" smtClean="0"/>
              <a:t>HOMCEI:NANA</a:t>
            </a:r>
          </a:p>
          <a:p>
            <a:r>
              <a:rPr lang="en-US" dirty="0" smtClean="0"/>
              <a:t>INTERNET.NAMECHANE(</a:t>
            </a:r>
            <a:r>
              <a:rPr lang="en-US" strike="sngStrike" dirty="0" smtClean="0"/>
              <a:t>free)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3639811" y="4119679"/>
            <a:ext cx="19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41.NAME CHANGE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712" y="3583515"/>
            <a:ext cx="586276" cy="6099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28431" y="3583515"/>
            <a:ext cx="1058837" cy="522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42468" y="2706396"/>
            <a:ext cx="412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show me </a:t>
            </a:r>
            <a:r>
              <a:rPr lang="en-US" strike="sngStrike" dirty="0" err="1" smtClean="0"/>
              <a:t>ehrew</a:t>
            </a:r>
            <a:r>
              <a:rPr lang="en-US" strike="sngStrike" dirty="0" smtClean="0"/>
              <a:t> frank zap took </a:t>
            </a:r>
            <a:r>
              <a:rPr lang="en-US" strike="sngStrike" dirty="0" err="1" smtClean="0"/>
              <a:t>herion</a:t>
            </a:r>
            <a:endParaRPr lang="en-US" strike="sngStrike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9105363" y="3029561"/>
            <a:ext cx="145625" cy="8589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564288" y="2434077"/>
            <a:ext cx="2252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41/83.NAME </a:t>
            </a:r>
            <a:r>
              <a:rPr lang="en-US" dirty="0"/>
              <a:t>CHANGE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139" y="3280119"/>
            <a:ext cx="876300" cy="11811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559899" y="4649273"/>
            <a:ext cx="3928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</a:t>
            </a:r>
            <a:r>
              <a:rPr lang="en-US" dirty="0" err="1" smtClean="0"/>
              <a:t>Constustion</a:t>
            </a:r>
            <a:r>
              <a:rPr lang="en-US" dirty="0" smtClean="0"/>
              <a:t> </a:t>
            </a:r>
            <a:r>
              <a:rPr lang="en-US" strike="sngStrike" dirty="0" err="1" smtClean="0"/>
              <a:t>Atar</a:t>
            </a:r>
            <a:r>
              <a:rPr lang="en-US" strike="sngStrike" dirty="0" smtClean="0"/>
              <a:t>/Apple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err="1" smtClean="0"/>
              <a:t>realplyer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pfacebook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476551" y="5305393"/>
            <a:ext cx="3257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Jason and Steve</a:t>
            </a:r>
          </a:p>
          <a:p>
            <a:r>
              <a:rPr lang="en-US" strike="sngStrike" dirty="0" smtClean="0"/>
              <a:t>Free and Jason</a:t>
            </a:r>
          </a:p>
          <a:p>
            <a:r>
              <a:rPr lang="en-US" strike="sngStrike" dirty="0" smtClean="0"/>
              <a:t>Daniel, </a:t>
            </a:r>
            <a:r>
              <a:rPr lang="en-US" strike="sngStrike" dirty="0" err="1" smtClean="0"/>
              <a:t>elke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dnae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stan</a:t>
            </a:r>
            <a:r>
              <a:rPr lang="en-US" strike="sngStrike" dirty="0" smtClean="0"/>
              <a:t> and Jason</a:t>
            </a:r>
          </a:p>
          <a:p>
            <a:r>
              <a:rPr lang="en-US" strike="sngStrike" dirty="0" err="1" smtClean="0"/>
              <a:t>jason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28484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847" y="2448991"/>
            <a:ext cx="3672840" cy="244506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3142445" y="1506477"/>
            <a:ext cx="6928834" cy="188502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642" y="1202857"/>
            <a:ext cx="860046" cy="8041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48507" y="3206839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Ghceho</a:t>
            </a:r>
            <a:r>
              <a:rPr lang="en-US" dirty="0" smtClean="0"/>
              <a:t>(</a:t>
            </a:r>
            <a:r>
              <a:rPr lang="en-US" strike="sngStrike" dirty="0" smtClean="0"/>
              <a:t>boner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92421" y="3206839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HOMCEP:BORIS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funiss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1" name="Straight Connector 10"/>
          <p:cNvCxnSpPr>
            <a:stCxn id="2" idx="1"/>
          </p:cNvCxnSpPr>
          <p:nvPr/>
        </p:nvCxnSpPr>
        <p:spPr>
          <a:xfrm>
            <a:off x="3348507" y="3391505"/>
            <a:ext cx="8056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48507" y="2837507"/>
            <a:ext cx="102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J.A.S.O.N</a:t>
            </a:r>
            <a:endParaRPr lang="en-US" dirty="0"/>
          </a:p>
        </p:txBody>
      </p:sp>
      <p:cxnSp>
        <p:nvCxnSpPr>
          <p:cNvPr id="16" name="Straight Connector 15"/>
          <p:cNvCxnSpPr>
            <a:stCxn id="12" idx="1"/>
          </p:cNvCxnSpPr>
          <p:nvPr/>
        </p:nvCxnSpPr>
        <p:spPr>
          <a:xfrm>
            <a:off x="3348507" y="3022173"/>
            <a:ext cx="1443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720" y="2041432"/>
            <a:ext cx="5123809" cy="36000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84901" y="5975797"/>
            <a:ext cx="354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GOD.noNPoceTV</a:t>
            </a:r>
            <a:r>
              <a:rPr lang="en-US" dirty="0" smtClean="0"/>
              <a:t>(Lee(</a:t>
            </a:r>
            <a:r>
              <a:rPr lang="en-US" dirty="0" err="1" smtClean="0"/>
              <a:t>shoproitn</a:t>
            </a:r>
            <a:r>
              <a:rPr lang="en-US" dirty="0" smtClean="0"/>
              <a:t> car)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6855" y="5975797"/>
            <a:ext cx="232394" cy="42684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9758976" y="6160463"/>
            <a:ext cx="2295649" cy="28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799166" y="5651901"/>
            <a:ext cx="3446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PENGON BASE MOVIE THETER SIZE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597873" y="6304466"/>
            <a:ext cx="2169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(INT) Onsite </a:t>
            </a:r>
            <a:r>
              <a:rPr lang="en-US" strike="sngStrike" dirty="0" err="1" smtClean="0"/>
              <a:t>Inteve</a:t>
            </a:r>
            <a:endParaRPr lang="en-US" strike="sngStrike" dirty="0" smtClean="0"/>
          </a:p>
          <a:p>
            <a:r>
              <a:rPr lang="en-US" strike="sngStrike" dirty="0" smtClean="0"/>
              <a:t>India </a:t>
            </a:r>
            <a:r>
              <a:rPr lang="en-US" strike="sngStrike" dirty="0" err="1" smtClean="0"/>
              <a:t>Engineere</a:t>
            </a:r>
            <a:r>
              <a:rPr lang="en-US" strike="sngStrike" dirty="0" smtClean="0"/>
              <a:t> Book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8416078" y="5336574"/>
            <a:ext cx="402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CVPA(GODPHOMCJESUE:HOMCE:PETER)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1007086" y="5568417"/>
            <a:ext cx="12843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Ghcheo</a:t>
            </a:r>
            <a:r>
              <a:rPr lang="en-US" sz="800" strike="sngStrike" dirty="0" smtClean="0"/>
              <a:t>(No </a:t>
            </a:r>
            <a:r>
              <a:rPr lang="en-US" sz="800" strike="sngStrike" dirty="0" err="1" smtClean="0"/>
              <a:t>blacks,jacsion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11058302" y="5617208"/>
            <a:ext cx="1415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afica,boxing</a:t>
            </a:r>
            <a:r>
              <a:rPr lang="en-US" sz="800" dirty="0" err="1" smtClean="0"/>
              <a:t>,INTERST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free)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10754159" y="54633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732133" y="5668483"/>
            <a:ext cx="18149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SQ.HOMCE:CHANOR(</a:t>
            </a:r>
            <a:r>
              <a:rPr lang="en-US" sz="800" strike="sngStrike" dirty="0" err="1" smtClean="0"/>
              <a:t>mother,jim,balck</a:t>
            </a:r>
            <a:r>
              <a:rPr lang="en-US" sz="800" dirty="0" smtClean="0"/>
              <a:t>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9550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794" y="2100293"/>
            <a:ext cx="860046" cy="8041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30" y="2100293"/>
            <a:ext cx="5123809" cy="36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12180" y="2771236"/>
            <a:ext cx="3107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Mathew there?</a:t>
            </a:r>
          </a:p>
          <a:p>
            <a:r>
              <a:rPr lang="en-US" dirty="0" smtClean="0"/>
              <a:t>Can he come outside and play?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6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794" y="2100293"/>
            <a:ext cx="860046" cy="8041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371" y="2771236"/>
            <a:ext cx="5123809" cy="36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12180" y="2771236"/>
            <a:ext cx="2869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went to </a:t>
            </a:r>
            <a:r>
              <a:rPr lang="en-US" dirty="0" err="1" smtClean="0"/>
              <a:t>germany</a:t>
            </a:r>
            <a:r>
              <a:rPr lang="en-US" dirty="0" smtClean="0"/>
              <a:t> and come</a:t>
            </a:r>
          </a:p>
          <a:p>
            <a:r>
              <a:rPr lang="en-US" dirty="0" smtClean="0"/>
              <a:t>Back.</a:t>
            </a:r>
          </a:p>
          <a:p>
            <a:endParaRPr lang="en-US" dirty="0"/>
          </a:p>
          <a:p>
            <a:r>
              <a:rPr lang="en-US" dirty="0" smtClean="0"/>
              <a:t>I met this nice person.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5" y="1106380"/>
            <a:ext cx="18573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5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347" y="2874694"/>
            <a:ext cx="740682" cy="4857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775" y="703385"/>
            <a:ext cx="41665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FBI:WMD</a:t>
            </a:r>
            <a:endParaRPr lang="en-US" sz="8000" dirty="0"/>
          </a:p>
        </p:txBody>
      </p:sp>
      <p:sp>
        <p:nvSpPr>
          <p:cNvPr id="35" name="TextBox 34"/>
          <p:cNvSpPr txBox="1"/>
          <p:nvPr/>
        </p:nvSpPr>
        <p:spPr>
          <a:xfrm>
            <a:off x="4164376" y="999657"/>
            <a:ext cx="7407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41. PENTAGON VIRGINIA MARY (AVG)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2087943" y="2191103"/>
            <a:ext cx="3421317" cy="374008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73909" y="1764031"/>
            <a:ext cx="484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1986 15th September </a:t>
            </a:r>
            <a:r>
              <a:rPr lang="en-US" dirty="0" err="1" smtClean="0"/>
              <a:t>Price.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2" name="Oval 11"/>
          <p:cNvSpPr/>
          <p:nvPr/>
        </p:nvSpPr>
        <p:spPr>
          <a:xfrm>
            <a:off x="3383280" y="2418420"/>
            <a:ext cx="388620" cy="380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34690" y="2798513"/>
            <a:ext cx="678180" cy="583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86150" y="3090443"/>
            <a:ext cx="163211" cy="2013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857500" y="3382373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86500" y="2088398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72" y="2262348"/>
            <a:ext cx="548367" cy="83460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840935" y="2318029"/>
            <a:ext cx="1005840" cy="659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787" y="2875046"/>
            <a:ext cx="620661" cy="4167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" y="1633477"/>
            <a:ext cx="1857375" cy="2457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469130" y="260846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086600" y="2418420"/>
            <a:ext cx="12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069672" y="19486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47" y="1633477"/>
            <a:ext cx="1905000" cy="2400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00" y="3730926"/>
            <a:ext cx="2679543" cy="269562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8926830" y="3250447"/>
            <a:ext cx="434910" cy="46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4906" y="1497239"/>
            <a:ext cx="1134839" cy="12630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966710" y="2833627"/>
            <a:ext cx="787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Father</a:t>
            </a:r>
          </a:p>
          <a:p>
            <a:r>
              <a:rPr lang="en-US" dirty="0" smtClean="0"/>
              <a:t>  &amp;</a:t>
            </a:r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723472" y="3104261"/>
            <a:ext cx="1299948" cy="187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711766" y="3292847"/>
            <a:ext cx="1299948" cy="396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INTERUPTS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22792" y="6255550"/>
            <a:ext cx="670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1950 FBI </a:t>
            </a:r>
            <a:r>
              <a:rPr lang="en-US" dirty="0" err="1" smtClean="0"/>
              <a:t>Breley</a:t>
            </a:r>
            <a:r>
              <a:rPr lang="en-US" dirty="0" smtClean="0"/>
              <a:t> </a:t>
            </a:r>
            <a:r>
              <a:rPr lang="en-US" dirty="0" err="1" smtClean="0"/>
              <a:t>Johson</a:t>
            </a:r>
            <a:r>
              <a:rPr lang="en-US" dirty="0" smtClean="0"/>
              <a:t>, 1965 Foster City </a:t>
            </a:r>
            <a:r>
              <a:rPr lang="en-US" dirty="0" err="1" smtClean="0"/>
              <a:t>Libarry</a:t>
            </a:r>
            <a:r>
              <a:rPr lang="en-US" dirty="0" smtClean="0"/>
              <a:t> Newspaper 10Y 1955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Grand IPX 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846775" y="4492997"/>
            <a:ext cx="233910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41/83 FBI:KIDNAPPING</a:t>
            </a:r>
          </a:p>
          <a:p>
            <a:r>
              <a:rPr lang="en-US" sz="1100" dirty="0" smtClean="0"/>
              <a:t>104 </a:t>
            </a:r>
            <a:r>
              <a:rPr lang="en-US" sz="1100" dirty="0" err="1" smtClean="0"/>
              <a:t>nonPoliceDoucmetn</a:t>
            </a:r>
            <a:r>
              <a:rPr lang="en-US" sz="1100" dirty="0" smtClean="0"/>
              <a:t>(</a:t>
            </a:r>
            <a:r>
              <a:rPr lang="en-US" sz="11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yhang</a:t>
            </a:r>
            <a:r>
              <a:rPr lang="en-US" sz="11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11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94508" y="2318028"/>
            <a:ext cx="7328912" cy="12908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467823" y="3269215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On the right?</a:t>
            </a:r>
            <a:endParaRPr lang="en-US" sz="800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6358964" y="2862202"/>
            <a:ext cx="727636" cy="42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49" y="4496772"/>
            <a:ext cx="782322" cy="10079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37" y="2627118"/>
            <a:ext cx="453839" cy="58473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495204" y="2707058"/>
            <a:ext cx="1118625" cy="477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2373909" y="2418420"/>
            <a:ext cx="860781" cy="6720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37572" y="4141481"/>
            <a:ext cx="388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Asuemd</a:t>
            </a:r>
            <a:r>
              <a:rPr lang="en-US" dirty="0" smtClean="0"/>
              <a:t>: </a:t>
            </a:r>
            <a:r>
              <a:rPr lang="en-US" dirty="0" err="1" smtClean="0"/>
              <a:t>FBI:WDM:FBI.</a:t>
            </a:r>
            <a:r>
              <a:rPr lang="en-US" strike="sngStrike" dirty="0" err="1" smtClean="0"/>
              <a:t>lsint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exptortion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91" y="4561367"/>
            <a:ext cx="620661" cy="416794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312824" y="4486089"/>
            <a:ext cx="994410" cy="4899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39990" y="4969006"/>
            <a:ext cx="11993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Sex abut documents</a:t>
            </a:r>
          </a:p>
          <a:p>
            <a:r>
              <a:rPr lang="en-US" sz="800" dirty="0" smtClean="0"/>
              <a:t>GEROGE </a:t>
            </a:r>
            <a:r>
              <a:rPr lang="en-US" sz="800" dirty="0" err="1" smtClean="0"/>
              <a:t>WAHTOIN.docs</a:t>
            </a:r>
            <a:endParaRPr lang="en-US" sz="800" dirty="0" smtClean="0"/>
          </a:p>
          <a:p>
            <a:r>
              <a:rPr lang="en-US" sz="800" dirty="0" smtClean="0"/>
              <a:t>CHERRY TREE</a:t>
            </a:r>
          </a:p>
          <a:p>
            <a:r>
              <a:rPr lang="en-US" sz="800" strike="sngStrike" dirty="0" smtClean="0"/>
              <a:t>Alg. Timeframes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3383280" y="4561367"/>
            <a:ext cx="1085850" cy="1176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798601" y="4280893"/>
            <a:ext cx="0" cy="1388118"/>
          </a:xfrm>
          <a:prstGeom prst="line">
            <a:avLst/>
          </a:prstGeom>
          <a:ln w="76200">
            <a:solidFill>
              <a:srgbClr val="E6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3649361" y="2647913"/>
            <a:ext cx="2446639" cy="1913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27877" y="4292685"/>
            <a:ext cx="105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</a:t>
            </a: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male blacks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Malkcom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Bradley</a:t>
            </a: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x/y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blak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white -&gt;</a:t>
            </a: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FBI 1950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82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04" y="2294603"/>
            <a:ext cx="860046" cy="8041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538" y="2514067"/>
            <a:ext cx="453839" cy="5847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83168" y="2463534"/>
            <a:ext cx="11430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5183168" y="2463534"/>
            <a:ext cx="1143000" cy="635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237920" y="2514067"/>
            <a:ext cx="1088248" cy="584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26380" y="2096055"/>
            <a:ext cx="127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70798" y="1941066"/>
            <a:ext cx="183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IS-A-BELL.DEA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985538" y="2571608"/>
            <a:ext cx="453839" cy="5777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888020" y="3081781"/>
            <a:ext cx="19316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Isabell </a:t>
            </a:r>
            <a:r>
              <a:rPr lang="en-US" sz="800" strike="sngStrike" dirty="0" err="1" smtClean="0"/>
              <a:t>rampf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7090011" y="3297225"/>
            <a:ext cx="345049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HOMCEI:TRANSEET:MATHEW</a:t>
            </a:r>
          </a:p>
          <a:p>
            <a:r>
              <a:rPr lang="en-US" sz="800" dirty="0" smtClean="0"/>
              <a:t>41.</a:t>
            </a:r>
            <a:r>
              <a:rPr lang="en-US" sz="800" strike="sngStrike" dirty="0" smtClean="0"/>
              <a:t>Mexican (all) -&gt; Apple2016 Drug </a:t>
            </a:r>
            <a:r>
              <a:rPr lang="en-US" sz="800" strike="sngStrike" dirty="0" err="1" smtClean="0"/>
              <a:t>Cartell</a:t>
            </a:r>
            <a:endParaRPr lang="en-US" sz="800" strike="sngStrike" dirty="0" smtClean="0"/>
          </a:p>
          <a:p>
            <a:r>
              <a:rPr lang="en-US" sz="800" dirty="0" err="1" smtClean="0"/>
              <a:t>Calc.</a:t>
            </a:r>
            <a:r>
              <a:rPr lang="en-US" sz="800" strike="sngStrike" dirty="0" err="1" smtClean="0"/>
              <a:t>marx.nonPcioItneputu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pOLICE</a:t>
            </a:r>
            <a:r>
              <a:rPr lang="en-US" sz="800" strike="sngStrike" dirty="0" smtClean="0"/>
              <a:t>)MEXICAN):422.6 </a:t>
            </a:r>
            <a:r>
              <a:rPr lang="en-US" sz="800" strike="sngStrike" dirty="0" err="1" smtClean="0"/>
              <a:t>ahte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cirme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5612130" y="346329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476731" y="3114266"/>
            <a:ext cx="98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stepanie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4035836" y="1481924"/>
            <a:ext cx="2666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Pherson</a:t>
            </a:r>
            <a:r>
              <a:rPr lang="en-US" dirty="0" smtClean="0"/>
              <a:t>(</a:t>
            </a:r>
            <a:r>
              <a:rPr lang="en-US" dirty="0" err="1" smtClean="0"/>
              <a:t>Johnannes</a:t>
            </a:r>
            <a:r>
              <a:rPr lang="en-US" dirty="0" smtClean="0"/>
              <a:t> Raphe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26" idx="0"/>
          </p:cNvCxnSpPr>
          <p:nvPr/>
        </p:nvCxnSpPr>
        <p:spPr>
          <a:xfrm flipH="1">
            <a:off x="5369311" y="1170619"/>
            <a:ext cx="242819" cy="31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90789" y="1062060"/>
            <a:ext cx="2253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HOMCEP:JO(HANNES)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790789" y="1666590"/>
            <a:ext cx="2097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39498" y="1726056"/>
            <a:ext cx="284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Has </a:t>
            </a:r>
            <a:r>
              <a:rPr lang="en-US" sz="800" strike="sngStrike" dirty="0" err="1" smtClean="0"/>
              <a:t>logcla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</a:t>
            </a:r>
            <a:r>
              <a:rPr lang="en-US" dirty="0" smtClean="0"/>
              <a:t>(BLACK) IPX </a:t>
            </a:r>
            <a:r>
              <a:rPr lang="en-US" sz="800" strike="sngStrike" dirty="0" err="1" smtClean="0"/>
              <a:t>cisoc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monrring</a:t>
            </a:r>
            <a:r>
              <a:rPr lang="en-US" sz="800" strike="sngStrike" dirty="0" smtClean="0"/>
              <a:t> 10c</a:t>
            </a:r>
            <a:endParaRPr lang="en-US" sz="8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5326380" y="1851256"/>
            <a:ext cx="769620" cy="2441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26" idx="1"/>
          </p:cNvCxnSpPr>
          <p:nvPr/>
        </p:nvCxnSpPr>
        <p:spPr>
          <a:xfrm flipV="1">
            <a:off x="4035836" y="1565910"/>
            <a:ext cx="1061944" cy="100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21882" y="4960746"/>
            <a:ext cx="386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Can </a:t>
            </a:r>
            <a:r>
              <a:rPr lang="en-US" strike="sngStrike" dirty="0" err="1" smtClean="0"/>
              <a:t>steill</a:t>
            </a:r>
            <a:r>
              <a:rPr lang="en-US" strike="sngStrike" dirty="0" smtClean="0"/>
              <a:t> live there until 40 with </a:t>
            </a:r>
            <a:r>
              <a:rPr lang="en-US" strike="sngStrike" dirty="0" err="1" smtClean="0"/>
              <a:t>herion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15135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553" y="4455149"/>
            <a:ext cx="620661" cy="4167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347" y="2874694"/>
            <a:ext cx="740682" cy="4857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775" y="703385"/>
            <a:ext cx="41665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FBI:WMD</a:t>
            </a:r>
            <a:endParaRPr lang="en-US" sz="8000" dirty="0"/>
          </a:p>
        </p:txBody>
      </p:sp>
      <p:sp>
        <p:nvSpPr>
          <p:cNvPr id="35" name="TextBox 34"/>
          <p:cNvSpPr txBox="1"/>
          <p:nvPr/>
        </p:nvSpPr>
        <p:spPr>
          <a:xfrm>
            <a:off x="4164376" y="999657"/>
            <a:ext cx="7407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41. PENTAGON VIRGINIA MARY (AVG)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2087943" y="2191103"/>
            <a:ext cx="3421317" cy="374008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73909" y="1764031"/>
            <a:ext cx="484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1986 15th September </a:t>
            </a:r>
            <a:r>
              <a:rPr lang="en-US" dirty="0" err="1" smtClean="0"/>
              <a:t>Price.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2" name="Oval 11"/>
          <p:cNvSpPr/>
          <p:nvPr/>
        </p:nvSpPr>
        <p:spPr>
          <a:xfrm>
            <a:off x="3383280" y="2418420"/>
            <a:ext cx="388620" cy="3800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234690" y="2798513"/>
            <a:ext cx="678180" cy="583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486150" y="3090443"/>
            <a:ext cx="163211" cy="20139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857500" y="3382373"/>
            <a:ext cx="285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86500" y="2088398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672" y="2262348"/>
            <a:ext cx="548367" cy="83460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840935" y="2318029"/>
            <a:ext cx="1005840" cy="659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787" y="2875046"/>
            <a:ext cx="620661" cy="4167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8" y="1633477"/>
            <a:ext cx="1857375" cy="2457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469130" y="260846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086600" y="2418420"/>
            <a:ext cx="129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069672" y="19486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147" y="1633477"/>
            <a:ext cx="1905000" cy="2400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900" y="3730926"/>
            <a:ext cx="2679543" cy="269562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8926830" y="3250447"/>
            <a:ext cx="434910" cy="462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4906" y="1497239"/>
            <a:ext cx="1134839" cy="126308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966710" y="2833627"/>
            <a:ext cx="787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Father</a:t>
            </a:r>
          </a:p>
          <a:p>
            <a:r>
              <a:rPr lang="en-US" dirty="0" smtClean="0"/>
              <a:t>  &amp;</a:t>
            </a:r>
            <a:endParaRPr lang="en-US" dirty="0"/>
          </a:p>
          <a:p>
            <a:r>
              <a:rPr lang="en-US" dirty="0"/>
              <a:t>S</a:t>
            </a:r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723472" y="3104261"/>
            <a:ext cx="1299948" cy="187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711766" y="3292847"/>
            <a:ext cx="1299948" cy="3963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INTERUPTS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22792" y="6255550"/>
            <a:ext cx="6703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1950 FBI </a:t>
            </a:r>
            <a:r>
              <a:rPr lang="en-US" dirty="0" err="1" smtClean="0"/>
              <a:t>Breley</a:t>
            </a:r>
            <a:r>
              <a:rPr lang="en-US" dirty="0" smtClean="0"/>
              <a:t> </a:t>
            </a:r>
            <a:r>
              <a:rPr lang="en-US" dirty="0" err="1" smtClean="0"/>
              <a:t>Johson</a:t>
            </a:r>
            <a:r>
              <a:rPr lang="en-US" dirty="0" smtClean="0"/>
              <a:t>, 1965 Foster City </a:t>
            </a:r>
            <a:r>
              <a:rPr lang="en-US" dirty="0" err="1" smtClean="0"/>
              <a:t>Libarry</a:t>
            </a:r>
            <a:r>
              <a:rPr lang="en-US" dirty="0" smtClean="0"/>
              <a:t> Newspaper 10Y 1955</a:t>
            </a:r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Grand IPX 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846775" y="4492997"/>
            <a:ext cx="233910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41/83 FBI:KIDNAPPING</a:t>
            </a:r>
          </a:p>
          <a:p>
            <a:r>
              <a:rPr lang="en-US" sz="1100" dirty="0" smtClean="0"/>
              <a:t>104 </a:t>
            </a:r>
            <a:r>
              <a:rPr lang="en-US" sz="1100" dirty="0" err="1" smtClean="0"/>
              <a:t>nonPoliceDoucmetn</a:t>
            </a:r>
            <a:r>
              <a:rPr lang="en-US" sz="1100" dirty="0" smtClean="0"/>
              <a:t>(</a:t>
            </a:r>
            <a:r>
              <a:rPr lang="en-US" sz="11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yhang</a:t>
            </a:r>
            <a:r>
              <a:rPr lang="en-US" sz="11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11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694508" y="2318028"/>
            <a:ext cx="7328912" cy="12908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467823" y="3269215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On the right?</a:t>
            </a:r>
            <a:endParaRPr lang="en-US" sz="800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6358964" y="2862202"/>
            <a:ext cx="727636" cy="42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49" y="4496772"/>
            <a:ext cx="782322" cy="10079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737" y="2627118"/>
            <a:ext cx="453839" cy="58473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597039" y="2719350"/>
            <a:ext cx="1118625" cy="4770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83280" y="3905117"/>
            <a:ext cx="34808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This </a:t>
            </a:r>
            <a:r>
              <a:rPr lang="en-US" strike="sngStrike" dirty="0" err="1" smtClean="0"/>
              <a:t>persom</a:t>
            </a:r>
            <a:r>
              <a:rPr lang="en-US" strike="sngStrike" dirty="0" smtClean="0"/>
              <a:t> is </a:t>
            </a:r>
            <a:r>
              <a:rPr lang="en-US" strike="sngStrike" dirty="0" err="1" smtClean="0"/>
              <a:t>conelus</a:t>
            </a:r>
            <a:endParaRPr lang="en-US" strike="sngStrike" dirty="0" smtClean="0"/>
          </a:p>
          <a:p>
            <a:r>
              <a:rPr lang="en-US" dirty="0" smtClean="0"/>
              <a:t>HOMCEP:LUX:COURNTY(LUXBURG)</a:t>
            </a:r>
          </a:p>
          <a:p>
            <a:r>
              <a:rPr lang="en-US" dirty="0"/>
              <a:t>	</a:t>
            </a:r>
            <a:r>
              <a:rPr lang="en-US" dirty="0" smtClean="0"/>
              <a:t>  (FEDER VP prof)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5349240" y="4492997"/>
            <a:ext cx="746760" cy="335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19000" y="4182104"/>
            <a:ext cx="57827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EVIDENTCE</a:t>
            </a:r>
            <a:endParaRPr lang="en-US" sz="96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143250" y="4286250"/>
            <a:ext cx="1021126" cy="79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193631" y="4264479"/>
            <a:ext cx="1021126" cy="79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7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3876" y="1183311"/>
            <a:ext cx="12098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41. PENTAGON VIRGINIA MARY (AVG) PRICE BILL SR LOVELACE</a:t>
            </a:r>
          </a:p>
          <a:p>
            <a:r>
              <a:rPr lang="en-US" sz="3600" b="1" dirty="0" smtClean="0"/>
              <a:t>!HOMICIDE:NANA</a:t>
            </a:r>
            <a:endParaRPr lang="en-US" sz="3600" b="1" dirty="0"/>
          </a:p>
        </p:txBody>
      </p:sp>
      <p:sp>
        <p:nvSpPr>
          <p:cNvPr id="3" name="Rectangle 2"/>
          <p:cNvSpPr/>
          <p:nvPr/>
        </p:nvSpPr>
        <p:spPr>
          <a:xfrm>
            <a:off x="4653768" y="3004304"/>
            <a:ext cx="1901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!HOMICDIE NANA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89420" y="3004304"/>
            <a:ext cx="2497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Hard-to-find  Bill Sr. Wife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29200" y="3624968"/>
            <a:ext cx="13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white.MARY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28" y="3485137"/>
            <a:ext cx="1857375" cy="2457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57400" y="5406390"/>
            <a:ext cx="330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HPCME:LUX:VHS:nonPoiceCourty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960370" y="4937760"/>
            <a:ext cx="2402807" cy="163449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74770" y="4537710"/>
            <a:ext cx="1187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rockeffeler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4161773" y="5989320"/>
            <a:ext cx="51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co2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097" y="4813450"/>
            <a:ext cx="417780" cy="35862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stCxn id="22" idx="2"/>
          </p:cNvCxnSpPr>
          <p:nvPr/>
        </p:nvCxnSpPr>
        <p:spPr>
          <a:xfrm flipH="1">
            <a:off x="5300339" y="5172075"/>
            <a:ext cx="84648" cy="234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7" idx="2"/>
          </p:cNvCxnSpPr>
          <p:nvPr/>
        </p:nvCxnSpPr>
        <p:spPr>
          <a:xfrm flipH="1">
            <a:off x="4468650" y="4907042"/>
            <a:ext cx="1" cy="1266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89549" y="5678975"/>
            <a:ext cx="18229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have a boat load of </a:t>
            </a:r>
            <a:r>
              <a:rPr lang="en-US" sz="800" strike="sngStrike" dirty="0" err="1" smtClean="0"/>
              <a:t>mony</a:t>
            </a:r>
            <a:r>
              <a:rPr lang="en-US" sz="800" strike="sngStrike" dirty="0" smtClean="0"/>
              <a:t>, country full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868495" y="6349309"/>
            <a:ext cx="3937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Clicks bank </a:t>
            </a:r>
            <a:r>
              <a:rPr lang="en-US" dirty="0" err="1" smtClean="0"/>
              <a:t>Luxembur</a:t>
            </a:r>
            <a:r>
              <a:rPr lang="en-US" dirty="0" smtClean="0"/>
              <a:t> HOMIDCE:NANA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543050" y="4434840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 Lisa</a:t>
            </a:r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dell.client.saito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663190" y="4537710"/>
            <a:ext cx="1211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16056" y="492663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alone: </a:t>
            </a:r>
            <a:r>
              <a:rPr lang="en-US" sz="800" strike="sngStrike" dirty="0" err="1" smtClean="0"/>
              <a:t>Bisch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Rockeller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oder</a:t>
            </a:r>
            <a:r>
              <a:rPr lang="en-US" sz="800" strike="sngStrike" dirty="0" smtClean="0"/>
              <a:t> was</a:t>
            </a:r>
            <a:endParaRPr lang="en-US" sz="800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2227636" y="4978892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Or what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2406131" y="4858835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GAS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rudod-dielse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3268980" y="604341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https://www.fbi.gov/history/brief-history/the-fbi-and-the-american-gangster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478151" y="5665836"/>
            <a:ext cx="110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Petersson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266538" y="2478942"/>
            <a:ext cx="427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CPVA.NAME CHANGE(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/free/pizza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006616" y="2704764"/>
            <a:ext cx="1647152" cy="33845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16056" y="2848274"/>
            <a:ext cx="2971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Koche,yang,bezos,saunders</a:t>
            </a:r>
            <a:r>
              <a:rPr lang="en-US" strike="sngStrike" dirty="0" smtClean="0"/>
              <a:t>,…</a:t>
            </a:r>
          </a:p>
          <a:p>
            <a:r>
              <a:rPr lang="en-US" dirty="0"/>
              <a:t>x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1247145" y="3326608"/>
            <a:ext cx="3443124" cy="27085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20092" y="3005201"/>
            <a:ext cx="113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</a:t>
            </a:r>
            <a:r>
              <a:rPr lang="en-US" sz="800" strike="sngStrike" dirty="0" smtClean="0"/>
              <a:t>*</a:t>
            </a:r>
            <a:r>
              <a:rPr lang="en-US" sz="800" strike="sngStrike" dirty="0" err="1" smtClean="0"/>
              <a:t>tophat</a:t>
            </a:r>
            <a:endParaRPr lang="en-US" sz="800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4895311" y="2153824"/>
            <a:ext cx="5865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had turned the nation </a:t>
            </a: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“wet” 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in 1920</a:t>
            </a:r>
            <a:r>
              <a:rPr lang="en-US" dirty="0" smtClean="0">
                <a:solidFill>
                  <a:srgbClr val="333333"/>
                </a:solidFill>
                <a:latin typeface="Arial" panose="020B0604020202020204" pitchFamily="34" charset="0"/>
              </a:rPr>
              <a:t>.	  </a:t>
            </a:r>
            <a:r>
              <a:rPr lang="en-US" strike="sngStrike" dirty="0" smtClean="0">
                <a:solidFill>
                  <a:srgbClr val="333333"/>
                </a:solidFill>
                <a:latin typeface="Arial" panose="020B0604020202020204" pitchFamily="34" charset="0"/>
              </a:rPr>
              <a:t> </a:t>
            </a:r>
            <a:r>
              <a:rPr lang="en-US" strike="sngStrike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tootsie:jim:wetbar</a:t>
            </a:r>
            <a:endParaRPr lang="en-US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4895311" y="2338490"/>
            <a:ext cx="647753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193" y="2363878"/>
            <a:ext cx="1765976" cy="996192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907465" y="3272269"/>
            <a:ext cx="3513994" cy="101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5517" y="3492770"/>
            <a:ext cx="682197" cy="31706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502039" y="33736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3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85823" y="2561064"/>
            <a:ext cx="38218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41WWI.</a:t>
            </a:r>
            <a:r>
              <a:rPr lang="en-US" sz="7200" strike="sngStrike" dirty="0" smtClean="0"/>
              <a:t>MARX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11190" y="2297151"/>
            <a:ext cx="300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JOSEPH.GOV.SCHWAENEGGER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546827" y="1873956"/>
            <a:ext cx="4822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41.PENTAGON:FRANKURT:DEFAULT:RHEIN:MAIN</a:t>
            </a:r>
            <a:endParaRPr lang="en-US" b="1" dirty="0"/>
          </a:p>
        </p:txBody>
      </p:sp>
      <p:cxnSp>
        <p:nvCxnSpPr>
          <p:cNvPr id="20" name="Straight Arrow Connector 19"/>
          <p:cNvCxnSpPr>
            <a:endCxn id="17" idx="0"/>
          </p:cNvCxnSpPr>
          <p:nvPr/>
        </p:nvCxnSpPr>
        <p:spPr>
          <a:xfrm>
            <a:off x="3592254" y="2243288"/>
            <a:ext cx="1022681" cy="53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111190" y="2666483"/>
            <a:ext cx="345688" cy="143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39990" y="3179439"/>
            <a:ext cx="271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Davidon.marx</a:t>
            </a:r>
            <a:r>
              <a:rPr lang="en-US" strike="sngStrike" dirty="0" smtClean="0"/>
              <a:t>(hells angels)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757" y="3004354"/>
            <a:ext cx="581954" cy="58195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137314" y="2960879"/>
            <a:ext cx="886711" cy="701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682552" y="2909551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Ghvhoe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heger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7007315" y="2800729"/>
            <a:ext cx="23487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IBM.DL</a:t>
            </a:r>
            <a:r>
              <a:rPr lang="en-US" sz="800" strike="sngStrike" dirty="0" smtClean="0"/>
              <a:t>(moped)</a:t>
            </a:r>
            <a:r>
              <a:rPr lang="en-US" sz="800" dirty="0" smtClean="0"/>
              <a:t>. SOCIAL SEUCIRYT AMINSTRATAION</a:t>
            </a:r>
            <a:endParaRPr lang="en-US" sz="800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812335" y="2834623"/>
            <a:ext cx="883563" cy="256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8" idx="3"/>
          </p:cNvCxnSpPr>
          <p:nvPr/>
        </p:nvCxnSpPr>
        <p:spPr>
          <a:xfrm flipH="1">
            <a:off x="8695880" y="2908451"/>
            <a:ext cx="660155" cy="95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109027" y="2649957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redhair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8325088" y="2906435"/>
            <a:ext cx="1688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Retired at 30 started 15 </a:t>
            </a:r>
            <a:r>
              <a:rPr lang="en-US" sz="800" strike="sngStrike" dirty="0" err="1" smtClean="0"/>
              <a:t>appentichip</a:t>
            </a:r>
            <a:endParaRPr lang="en-US" sz="800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2837182" y="2889788"/>
            <a:ext cx="7612655" cy="592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98680" y="2482178"/>
            <a:ext cx="459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000.tw.pns.BUNDES CHANLOR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thoms</a:t>
            </a:r>
            <a:r>
              <a:rPr lang="en-US" strike="sngStrike" dirty="0" smtClean="0"/>
              <a:t>-is-dieter)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2851707" y="3481702"/>
            <a:ext cx="534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IBM, </a:t>
            </a:r>
            <a:r>
              <a:rPr lang="en-US" strike="sngStrike" dirty="0" err="1" smtClean="0"/>
              <a:t>Damiller</a:t>
            </a:r>
            <a:r>
              <a:rPr lang="en-US" strike="sngStrike" dirty="0" smtClean="0"/>
              <a:t> and Apple </a:t>
            </a:r>
            <a:r>
              <a:rPr lang="en-US" strike="sngStrike" dirty="0" err="1" smtClean="0"/>
              <a:t>exlusion</a:t>
            </a:r>
            <a:r>
              <a:rPr lang="en-US" strike="sngStrike" dirty="0" smtClean="0"/>
              <a:t> of Harley-</a:t>
            </a:r>
            <a:r>
              <a:rPr lang="en-US" strike="sngStrike" dirty="0" err="1" smtClean="0"/>
              <a:t>Davision</a:t>
            </a:r>
            <a:r>
              <a:rPr lang="en-US" strike="sngStrike" dirty="0" smtClean="0"/>
              <a:t> by</a:t>
            </a:r>
          </a:p>
          <a:p>
            <a:r>
              <a:rPr lang="en-US" strike="sngStrike" dirty="0" err="1" smtClean="0"/>
              <a:t>Busines</a:t>
            </a:r>
            <a:r>
              <a:rPr lang="en-US" strike="sngStrike" dirty="0" smtClean="0"/>
              <a:t> violations </a:t>
            </a:r>
            <a:r>
              <a:rPr lang="en-US" dirty="0" smtClean="0"/>
              <a:t>in WWI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281306" y="3748869"/>
            <a:ext cx="567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.Including Civil War as well as IPX(</a:t>
            </a:r>
            <a:r>
              <a:rPr lang="en-US" dirty="0" err="1" smtClean="0"/>
              <a:t>Interanat</a:t>
            </a:r>
            <a:r>
              <a:rPr lang="en-US" dirty="0" smtClean="0"/>
              <a:t> Post Exchange)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79044" y="2431397"/>
            <a:ext cx="183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HOMCIDE:KYSTAL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806852" y="5690079"/>
            <a:ext cx="32326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HOMCIDE:KYSTAL:JOPHSE:MARY</a:t>
            </a:r>
          </a:p>
          <a:p>
            <a:r>
              <a:rPr lang="en-US" dirty="0" smtClean="0"/>
              <a:t>HOMCEP:KYSTAL</a:t>
            </a:r>
            <a:r>
              <a:rPr lang="en-US" strike="sngStrike" dirty="0" smtClean="0">
                <a:sym typeface="Wingdings" panose="05000000000000000000" pitchFamily="2" charset="2"/>
              </a:rPr>
              <a:t>(tootsie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467750" y="5351525"/>
            <a:ext cx="2333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Austrians:</a:t>
            </a:r>
            <a:endParaRPr lang="en-US" sz="4000" b="1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2313542" y="5705468"/>
            <a:ext cx="13208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910988" y="6213513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HOMICDI:IS-A-BELL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122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733448" y="1038578"/>
            <a:ext cx="22860" cy="45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2062" y="5607095"/>
            <a:ext cx="4674246" cy="559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39377" y="3575538"/>
            <a:ext cx="4752623" cy="1987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242" y="1595861"/>
            <a:ext cx="2028825" cy="340995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7439377" y="1111366"/>
            <a:ext cx="22860" cy="45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091940" y="4343400"/>
            <a:ext cx="991490" cy="937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40480" y="5280660"/>
            <a:ext cx="1485900" cy="1363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44803" y="4627364"/>
            <a:ext cx="122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120578" y="3974068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*</a:t>
            </a:r>
            <a:r>
              <a:rPr lang="en-US" strike="sngStrike" dirty="0" err="1" smtClean="0"/>
              <a:t>tophat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10275570" y="444269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120577" y="3874458"/>
            <a:ext cx="1158053" cy="435544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LARRY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092440" y="2697480"/>
            <a:ext cx="925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!LARRY</a:t>
            </a:r>
          </a:p>
          <a:p>
            <a:r>
              <a:rPr lang="en-US" strike="sngStrike" dirty="0" smtClean="0"/>
              <a:t>*</a:t>
            </a:r>
            <a:r>
              <a:rPr lang="en-US" strike="sngStrike" dirty="0" err="1" smtClean="0"/>
              <a:t>tophat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6346322" y="2727293"/>
            <a:ext cx="925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LARRY’s</a:t>
            </a:r>
          </a:p>
          <a:p>
            <a:r>
              <a:rPr lang="en-US" strike="sngStrike" dirty="0" smtClean="0"/>
              <a:t>*</a:t>
            </a:r>
            <a:r>
              <a:rPr lang="en-US" strike="sngStrike" dirty="0" err="1" smtClean="0"/>
              <a:t>tophat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5640650" y="3244334"/>
            <a:ext cx="925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LARRY</a:t>
            </a:r>
          </a:p>
          <a:p>
            <a:r>
              <a:rPr lang="en-US" dirty="0" smtClean="0"/>
              <a:t>*</a:t>
            </a:r>
            <a:r>
              <a:rPr lang="en-US" dirty="0" err="1" smtClean="0"/>
              <a:t>tophat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0389870" y="4903470"/>
            <a:ext cx="135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QUEEN(</a:t>
            </a:r>
            <a:r>
              <a:rPr lang="en-US" strike="sngStrike" dirty="0" err="1" smtClean="0"/>
              <a:t>lary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439377" y="6166338"/>
            <a:ext cx="325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Stephe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kubach</a:t>
            </a:r>
            <a:r>
              <a:rPr lang="en-US" strike="sngStrike" dirty="0" smtClean="0"/>
              <a:t>): </a:t>
            </a:r>
            <a:r>
              <a:rPr lang="en-US" strike="sngStrike" dirty="0" err="1" smtClean="0"/>
              <a:t>bruneete</a:t>
            </a:r>
            <a:r>
              <a:rPr lang="en-US" strike="sngStrike" dirty="0" smtClean="0"/>
              <a:t> </a:t>
            </a:r>
            <a:r>
              <a:rPr lang="en-US" dirty="0" smtClean="0"/>
              <a:t>MARY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605" y="5962523"/>
            <a:ext cx="419929" cy="24509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342726" y="4667257"/>
            <a:ext cx="21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King of the night</a:t>
            </a:r>
          </a:p>
          <a:p>
            <a:r>
              <a:rPr lang="en-US" sz="800" strike="sngStrike" dirty="0" err="1" smtClean="0"/>
              <a:t>Capabilti</a:t>
            </a:r>
            <a:r>
              <a:rPr lang="en-US" sz="800" strike="sngStrike" dirty="0" smtClean="0"/>
              <a:t> to do things without </a:t>
            </a:r>
            <a:r>
              <a:rPr lang="en-US" sz="800" strike="sngStrike" dirty="0" err="1" smtClean="0"/>
              <a:t>invole</a:t>
            </a:r>
            <a:r>
              <a:rPr lang="en-US" sz="800" strike="sngStrike" dirty="0" smtClean="0"/>
              <a:t> of </a:t>
            </a:r>
            <a:r>
              <a:rPr lang="en-US" sz="800" strike="sngStrike" dirty="0" err="1" smtClean="0"/>
              <a:t>authrity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6410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5977890" y="1053324"/>
            <a:ext cx="22860" cy="45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5592586"/>
            <a:ext cx="6000750" cy="981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77890" y="2971800"/>
            <a:ext cx="6214110" cy="262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804" y="1669395"/>
            <a:ext cx="2074545" cy="418848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26804" y="1059157"/>
            <a:ext cx="1693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BILL SR WIFE</a:t>
            </a:r>
          </a:p>
          <a:p>
            <a:r>
              <a:rPr lang="en-US" dirty="0" smtClean="0"/>
              <a:t>!HOMIDE:NANA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326380" y="638937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555230" y="12001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049821" y="984654"/>
            <a:ext cx="219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CAR</a:t>
            </a:r>
            <a:r>
              <a:rPr lang="en-US" dirty="0" smtClean="0"/>
              <a:t>(</a:t>
            </a:r>
            <a:r>
              <a:rPr lang="en-US" strike="sngStrike" dirty="0" smtClean="0"/>
              <a:t>carl-</a:t>
            </a:r>
            <a:r>
              <a:rPr lang="en-US" strike="sngStrike" dirty="0" err="1" smtClean="0"/>
              <a:t>benz</a:t>
            </a:r>
            <a:r>
              <a:rPr lang="en-US" strike="sngStrike" dirty="0" smtClean="0"/>
              <a:t>-</a:t>
            </a:r>
            <a:r>
              <a:rPr lang="en-US" strike="sngStrike" dirty="0" err="1" smtClean="0"/>
              <a:t>strase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1783080" y="2023110"/>
            <a:ext cx="6042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2016 VIRIGINIA </a:t>
            </a:r>
            <a:r>
              <a:rPr lang="en-US" dirty="0" err="1" smtClean="0"/>
              <a:t>CPVA.nonPolcieInterutp</a:t>
            </a:r>
            <a:endParaRPr lang="en-US" dirty="0" smtClean="0"/>
          </a:p>
          <a:p>
            <a:r>
              <a:rPr lang="en-US" dirty="0" smtClean="0"/>
              <a:t>QUEEN Foster City   </a:t>
            </a:r>
            <a:r>
              <a:rPr lang="en-US" strike="sngStrike" dirty="0" smtClean="0"/>
              <a:t>(Hallway,)</a:t>
            </a:r>
            <a:r>
              <a:rPr lang="en-US" dirty="0" smtClean="0"/>
              <a:t>CIVIL CODE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mirrorrs,orders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2" name="Cube 41"/>
          <p:cNvSpPr/>
          <p:nvPr/>
        </p:nvSpPr>
        <p:spPr>
          <a:xfrm>
            <a:off x="4130039" y="1765885"/>
            <a:ext cx="632534" cy="64633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1587" y="1724025"/>
            <a:ext cx="2028825" cy="340995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892790" y="5592586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82103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309610" y="999657"/>
            <a:ext cx="22860" cy="45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5730" y="5189220"/>
            <a:ext cx="8220850" cy="40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346580" y="5592586"/>
            <a:ext cx="2034540" cy="140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0020" y="1506478"/>
            <a:ext cx="1783080" cy="9626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0040" y="1782516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</a:t>
            </a:r>
          </a:p>
          <a:p>
            <a:r>
              <a:rPr lang="en-US" dirty="0" smtClean="0"/>
              <a:t>TELEVISION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782" y="3084373"/>
            <a:ext cx="3714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BILL SR</a:t>
            </a:r>
            <a:endParaRPr lang="en-US" sz="9600" dirty="0"/>
          </a:p>
        </p:txBody>
      </p:sp>
      <p:sp>
        <p:nvSpPr>
          <p:cNvPr id="31" name="Cube 30"/>
          <p:cNvSpPr/>
          <p:nvPr/>
        </p:nvSpPr>
        <p:spPr>
          <a:xfrm>
            <a:off x="160020" y="4945385"/>
            <a:ext cx="5497830" cy="1445732"/>
          </a:xfrm>
          <a:prstGeom prst="cube">
            <a:avLst>
              <a:gd name="adj" fmla="val 74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61435" y="4074576"/>
            <a:ext cx="1177290" cy="105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722267" y="4431260"/>
            <a:ext cx="2291715" cy="1395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5657850" y="5390903"/>
            <a:ext cx="0" cy="70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32960" y="6156713"/>
            <a:ext cx="0" cy="70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90500" y="6156713"/>
            <a:ext cx="0" cy="70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5698" y="967922"/>
            <a:ext cx="4517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PENTAGON BASE PAUL </a:t>
            </a:r>
            <a:endParaRPr lang="en-US" sz="3600" dirty="0"/>
          </a:p>
        </p:txBody>
      </p:sp>
      <p:sp>
        <p:nvSpPr>
          <p:cNvPr id="38" name="TextBox 37"/>
          <p:cNvSpPr txBox="1"/>
          <p:nvPr/>
        </p:nvSpPr>
        <p:spPr>
          <a:xfrm>
            <a:off x="7679407" y="2553326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Worth: </a:t>
            </a:r>
            <a:r>
              <a:rPr lang="en-US" dirty="0" err="1" smtClean="0"/>
              <a:t>Vistor</a:t>
            </a:r>
            <a:r>
              <a:rPr lang="en-US" dirty="0" smtClean="0"/>
              <a:t> </a:t>
            </a:r>
            <a:r>
              <a:rPr lang="en-US" sz="800" strike="sngStrike" dirty="0" smtClean="0"/>
              <a:t>(inside/outside)</a:t>
            </a:r>
          </a:p>
          <a:p>
            <a:r>
              <a:rPr lang="en-US" dirty="0" smtClean="0"/>
              <a:t>Police		</a:t>
            </a:r>
            <a:r>
              <a:rPr lang="en-US" sz="900" strike="sngStrike" dirty="0" smtClean="0"/>
              <a:t>Member</a:t>
            </a:r>
            <a:endParaRPr lang="en-US" sz="9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617484" y="2789216"/>
            <a:ext cx="13708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Visits Military Discharge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5447307" y="376593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01005" y="188896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phillis</a:t>
            </a:r>
            <a:endParaRPr lang="en-US" dirty="0"/>
          </a:p>
        </p:txBody>
      </p:sp>
      <p:cxnSp>
        <p:nvCxnSpPr>
          <p:cNvPr id="47" name="Straight Connector 46"/>
          <p:cNvCxnSpPr>
            <a:stCxn id="45" idx="1"/>
            <a:endCxn id="45" idx="3"/>
          </p:cNvCxnSpPr>
          <p:nvPr/>
        </p:nvCxnSpPr>
        <p:spPr>
          <a:xfrm>
            <a:off x="6301005" y="2073629"/>
            <a:ext cx="729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47307" y="3765938"/>
            <a:ext cx="736323" cy="308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8522" y="2637344"/>
            <a:ext cx="5942546" cy="34340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166072" y="1915699"/>
            <a:ext cx="970163" cy="39056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6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309610" y="999657"/>
            <a:ext cx="22860" cy="45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5730" y="5189220"/>
            <a:ext cx="8220850" cy="40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346580" y="5592586"/>
            <a:ext cx="2034540" cy="140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0020" y="1506478"/>
            <a:ext cx="1783080" cy="9626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0040" y="1782516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</a:t>
            </a:r>
          </a:p>
          <a:p>
            <a:r>
              <a:rPr lang="en-US" dirty="0" smtClean="0"/>
              <a:t>TELEVISION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782" y="3084373"/>
            <a:ext cx="3714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BILL SR</a:t>
            </a:r>
            <a:endParaRPr lang="en-US" sz="9600" dirty="0"/>
          </a:p>
        </p:txBody>
      </p:sp>
      <p:sp>
        <p:nvSpPr>
          <p:cNvPr id="31" name="Cube 30"/>
          <p:cNvSpPr/>
          <p:nvPr/>
        </p:nvSpPr>
        <p:spPr>
          <a:xfrm>
            <a:off x="160020" y="4945385"/>
            <a:ext cx="5497830" cy="1445732"/>
          </a:xfrm>
          <a:prstGeom prst="cube">
            <a:avLst>
              <a:gd name="adj" fmla="val 74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61435" y="4074576"/>
            <a:ext cx="1177290" cy="105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722267" y="4431260"/>
            <a:ext cx="2291715" cy="1395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5657850" y="5390903"/>
            <a:ext cx="0" cy="70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32960" y="6156713"/>
            <a:ext cx="0" cy="70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90500" y="6156713"/>
            <a:ext cx="0" cy="70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5698" y="967922"/>
            <a:ext cx="4517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PENTAGON BASE PAUL </a:t>
            </a:r>
            <a:endParaRPr lang="en-US" sz="3600" dirty="0"/>
          </a:p>
        </p:txBody>
      </p:sp>
      <p:sp>
        <p:nvSpPr>
          <p:cNvPr id="38" name="TextBox 37"/>
          <p:cNvSpPr txBox="1"/>
          <p:nvPr/>
        </p:nvSpPr>
        <p:spPr>
          <a:xfrm>
            <a:off x="7679407" y="2553326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Worth: </a:t>
            </a:r>
            <a:r>
              <a:rPr lang="en-US" dirty="0" err="1" smtClean="0"/>
              <a:t>Vistor</a:t>
            </a:r>
            <a:r>
              <a:rPr lang="en-US" dirty="0" smtClean="0"/>
              <a:t> </a:t>
            </a:r>
            <a:r>
              <a:rPr lang="en-US" sz="800" strike="sngStrike" dirty="0" smtClean="0"/>
              <a:t>(inside/outside)</a:t>
            </a:r>
          </a:p>
          <a:p>
            <a:r>
              <a:rPr lang="en-US" dirty="0" smtClean="0"/>
              <a:t>Police		</a:t>
            </a:r>
            <a:r>
              <a:rPr lang="en-US" sz="900" strike="sngStrike" dirty="0" smtClean="0"/>
              <a:t>Member</a:t>
            </a:r>
            <a:endParaRPr lang="en-US" sz="9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617484" y="2789216"/>
            <a:ext cx="13708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Visits Military Discharge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5447307" y="376593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01005" y="188896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phillis</a:t>
            </a:r>
            <a:endParaRPr lang="en-US" dirty="0"/>
          </a:p>
        </p:txBody>
      </p:sp>
      <p:cxnSp>
        <p:nvCxnSpPr>
          <p:cNvPr id="47" name="Straight Connector 46"/>
          <p:cNvCxnSpPr>
            <a:stCxn id="45" idx="1"/>
            <a:endCxn id="45" idx="3"/>
          </p:cNvCxnSpPr>
          <p:nvPr/>
        </p:nvCxnSpPr>
        <p:spPr>
          <a:xfrm>
            <a:off x="6301005" y="2073629"/>
            <a:ext cx="729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47307" y="3765938"/>
            <a:ext cx="736323" cy="308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8522" y="2637344"/>
            <a:ext cx="5942546" cy="34340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166072" y="1915699"/>
            <a:ext cx="970163" cy="39056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702254" y="3427738"/>
            <a:ext cx="2291715" cy="1395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841075" y="3392440"/>
            <a:ext cx="1177290" cy="105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3769995" y="2782986"/>
            <a:ext cx="1177290" cy="105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212782" y="3837535"/>
            <a:ext cx="2291715" cy="1395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596931" y="2569626"/>
            <a:ext cx="1177290" cy="105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117330" y="3605984"/>
            <a:ext cx="2291715" cy="1395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404857" y="2569626"/>
            <a:ext cx="1177290" cy="105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5847644" y="3624175"/>
            <a:ext cx="2291715" cy="1395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748004" y="3402809"/>
            <a:ext cx="1177290" cy="105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190791" y="4457358"/>
            <a:ext cx="2291715" cy="1395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713447" y="3776575"/>
            <a:ext cx="1177290" cy="105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156234" y="4831124"/>
            <a:ext cx="2291715" cy="1395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238524" y="2137615"/>
            <a:ext cx="1693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!HOMIDE:NANA</a:t>
            </a:r>
          </a:p>
        </p:txBody>
      </p:sp>
    </p:spTree>
    <p:extLst>
      <p:ext uri="{BB962C8B-B14F-4D97-AF65-F5344CB8AC3E}">
        <p14:creationId xmlns:p14="http://schemas.microsoft.com/office/powerpoint/2010/main" val="300697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8393349" y="1068070"/>
            <a:ext cx="22860" cy="45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5730" y="5189220"/>
            <a:ext cx="8220850" cy="40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346580" y="5592586"/>
            <a:ext cx="2034540" cy="140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0020" y="1506478"/>
            <a:ext cx="1783080" cy="9626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0040" y="1782516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</a:t>
            </a:r>
          </a:p>
          <a:p>
            <a:r>
              <a:rPr lang="en-US" dirty="0" smtClean="0"/>
              <a:t>TELEVISION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782" y="3084373"/>
            <a:ext cx="37144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BILL SR</a:t>
            </a:r>
            <a:endParaRPr lang="en-US" sz="9600" dirty="0"/>
          </a:p>
        </p:txBody>
      </p:sp>
      <p:sp>
        <p:nvSpPr>
          <p:cNvPr id="31" name="Cube 30"/>
          <p:cNvSpPr/>
          <p:nvPr/>
        </p:nvSpPr>
        <p:spPr>
          <a:xfrm>
            <a:off x="160020" y="4945385"/>
            <a:ext cx="5497830" cy="1445732"/>
          </a:xfrm>
          <a:prstGeom prst="cube">
            <a:avLst>
              <a:gd name="adj" fmla="val 74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861435" y="4074576"/>
            <a:ext cx="1177290" cy="105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722267" y="4431260"/>
            <a:ext cx="2291715" cy="1395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5657850" y="5390903"/>
            <a:ext cx="0" cy="70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632960" y="6156713"/>
            <a:ext cx="0" cy="70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90500" y="6156713"/>
            <a:ext cx="0" cy="70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5698" y="967922"/>
            <a:ext cx="4517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PENTAGON BASE PAUL </a:t>
            </a:r>
            <a:endParaRPr lang="en-US" sz="3600" dirty="0"/>
          </a:p>
        </p:txBody>
      </p:sp>
      <p:sp>
        <p:nvSpPr>
          <p:cNvPr id="38" name="TextBox 37"/>
          <p:cNvSpPr txBox="1"/>
          <p:nvPr/>
        </p:nvSpPr>
        <p:spPr>
          <a:xfrm>
            <a:off x="7679407" y="2553326"/>
            <a:ext cx="259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Worth: </a:t>
            </a:r>
            <a:r>
              <a:rPr lang="en-US" dirty="0" err="1" smtClean="0"/>
              <a:t>Vistor</a:t>
            </a:r>
            <a:r>
              <a:rPr lang="en-US" dirty="0" smtClean="0"/>
              <a:t> </a:t>
            </a:r>
            <a:r>
              <a:rPr lang="en-US" sz="800" strike="sngStrike" dirty="0" smtClean="0"/>
              <a:t>(inside/outside)</a:t>
            </a:r>
          </a:p>
          <a:p>
            <a:r>
              <a:rPr lang="en-US" dirty="0" smtClean="0"/>
              <a:t>Police		</a:t>
            </a:r>
            <a:r>
              <a:rPr lang="en-US" sz="900" strike="sngStrike" dirty="0" smtClean="0"/>
              <a:t>Member</a:t>
            </a:r>
            <a:endParaRPr lang="en-US" sz="9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617484" y="2789216"/>
            <a:ext cx="13708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Visits Military Discharge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5447307" y="376593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301005" y="188896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phillis</a:t>
            </a:r>
            <a:endParaRPr lang="en-US" dirty="0"/>
          </a:p>
        </p:txBody>
      </p:sp>
      <p:cxnSp>
        <p:nvCxnSpPr>
          <p:cNvPr id="47" name="Straight Connector 46"/>
          <p:cNvCxnSpPr>
            <a:stCxn id="45" idx="1"/>
            <a:endCxn id="45" idx="3"/>
          </p:cNvCxnSpPr>
          <p:nvPr/>
        </p:nvCxnSpPr>
        <p:spPr>
          <a:xfrm>
            <a:off x="6301005" y="2073629"/>
            <a:ext cx="729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47307" y="3765938"/>
            <a:ext cx="736323" cy="308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8522" y="2637344"/>
            <a:ext cx="5942546" cy="343408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166072" y="1915699"/>
            <a:ext cx="970163" cy="39056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702254" y="3427738"/>
            <a:ext cx="2291715" cy="1395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841075" y="3392440"/>
            <a:ext cx="1177290" cy="10545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WWI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4766310" y="1614253"/>
            <a:ext cx="5507077" cy="281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632960" y="4286250"/>
            <a:ext cx="5471160" cy="8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948638" y="3104218"/>
            <a:ext cx="35862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trike="sngStrike" dirty="0" smtClean="0"/>
              <a:t>Jason is </a:t>
            </a:r>
            <a:endParaRPr lang="en-US" sz="80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8458200" y="4427657"/>
            <a:ext cx="1764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</a:t>
            </a:r>
            <a:r>
              <a:rPr lang="en-US" strike="sngStrike" dirty="0" smtClean="0"/>
              <a:t>A fag</a:t>
            </a:r>
          </a:p>
          <a:p>
            <a:r>
              <a:rPr lang="en-US" dirty="0" smtClean="0"/>
              <a:t>2) Sex with sister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0273387" y="4134539"/>
            <a:ext cx="449711" cy="756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0362869" y="4125603"/>
            <a:ext cx="402220" cy="697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563979" y="378924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!HOMCEI:ANN A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674361" y="4354385"/>
            <a:ext cx="1523076" cy="1036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13982" y="1915699"/>
            <a:ext cx="1162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1994.WWI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827477" y="465403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286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8" y="1762197"/>
            <a:ext cx="4076932" cy="4101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780" y="1762197"/>
            <a:ext cx="2027996" cy="40944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126" y="1762197"/>
            <a:ext cx="3645064" cy="40569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019126" y="6056114"/>
            <a:ext cx="2607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1994.WWI.IPX 1986.NAVY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168" y="5911097"/>
            <a:ext cx="578044" cy="764797"/>
          </a:xfrm>
          <a:prstGeom prst="rect">
            <a:avLst/>
          </a:prstGeom>
        </p:spPr>
      </p:pic>
      <p:sp>
        <p:nvSpPr>
          <p:cNvPr id="10" name="Cube 9"/>
          <p:cNvSpPr/>
          <p:nvPr/>
        </p:nvSpPr>
        <p:spPr>
          <a:xfrm>
            <a:off x="9544050" y="6056114"/>
            <a:ext cx="765810" cy="4866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99776" y="6262334"/>
            <a:ext cx="287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JOSPEH.MARY IF Jason THEN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8437678" y="6383370"/>
            <a:ext cx="604174" cy="228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42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3531014" y="2767729"/>
            <a:ext cx="2583180" cy="23088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trike="sngStrike" dirty="0" smtClean="0">
                <a:solidFill>
                  <a:schemeClr val="tx1"/>
                </a:solidFill>
              </a:rPr>
              <a:t>TEMPTATION</a:t>
            </a:r>
            <a:endParaRPr lang="en-US" sz="1400" b="1" strike="sngStrike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5880" y="2000250"/>
            <a:ext cx="74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1520" y="13944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570775" y="1815584"/>
            <a:ext cx="463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Offsite: GOTT.JOSPEH.GOV.SCHWARZENEGGER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1"/>
          </p:cNvCxnSpPr>
          <p:nvPr/>
        </p:nvCxnSpPr>
        <p:spPr>
          <a:xfrm flipV="1">
            <a:off x="2570775" y="1815584"/>
            <a:ext cx="68677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own Arrow 16"/>
          <p:cNvSpPr/>
          <p:nvPr/>
        </p:nvSpPr>
        <p:spPr>
          <a:xfrm>
            <a:off x="2743200" y="1427081"/>
            <a:ext cx="320040" cy="3885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847644" y="1235517"/>
            <a:ext cx="5505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PENTAGON VIRIGINA MARY</a:t>
            </a:r>
            <a:endParaRPr lang="en-US" sz="3600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753714" y="1612384"/>
            <a:ext cx="2093930" cy="89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3"/>
          </p:cNvCxnSpPr>
          <p:nvPr/>
        </p:nvCxnSpPr>
        <p:spPr>
          <a:xfrm>
            <a:off x="3063240" y="1655564"/>
            <a:ext cx="610385" cy="714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20790" y="2503170"/>
            <a:ext cx="2002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</a:t>
            </a:r>
            <a:r>
              <a:rPr lang="en-US" dirty="0" err="1" smtClean="0"/>
              <a:t>hendier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POPE(</a:t>
            </a:r>
            <a:r>
              <a:rPr lang="en-US" dirty="0" err="1" smtClean="0"/>
              <a:t>franics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FEDERLA BNK(</a:t>
            </a:r>
            <a:r>
              <a:rPr lang="en-US" dirty="0" err="1" smtClean="0"/>
              <a:t>alen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MONPOIY(</a:t>
            </a:r>
            <a:r>
              <a:rPr lang="en-US" dirty="0" err="1" smtClean="0"/>
              <a:t>thoams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8" name="Straight Arrow Connector 27"/>
          <p:cNvCxnSpPr>
            <a:endCxn id="26" idx="1"/>
          </p:cNvCxnSpPr>
          <p:nvPr/>
        </p:nvCxnSpPr>
        <p:spPr>
          <a:xfrm>
            <a:off x="3063240" y="2012573"/>
            <a:ext cx="3257550" cy="1090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435090" y="1763792"/>
            <a:ext cx="297180" cy="76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372" y="2405222"/>
            <a:ext cx="453839" cy="58473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04535" y="3327370"/>
            <a:ext cx="400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HOMICIDE:§ABORTION[0]:STILBORN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570775" y="2582855"/>
            <a:ext cx="601689" cy="429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04535" y="3015422"/>
            <a:ext cx="2628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SQ.DEALTH.PENTALY.GOTT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143525" y="2779658"/>
            <a:ext cx="607929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2013</a:t>
            </a:r>
            <a:endParaRPr lang="en-US" sz="6000" strike="sngStrike" dirty="0" smtClean="0"/>
          </a:p>
          <a:p>
            <a:r>
              <a:rPr lang="en-US" sz="6000" dirty="0" err="1" smtClean="0"/>
              <a:t>CPVA.nonPoliceCfg</a:t>
            </a:r>
            <a:endParaRPr lang="en-US" sz="60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85499" y="4712375"/>
            <a:ext cx="1206855" cy="212092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97" y="4742873"/>
            <a:ext cx="1579973" cy="209042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559" y="4742873"/>
            <a:ext cx="2381721" cy="159940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834720" y="6342276"/>
            <a:ext cx="118333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 can be red </a:t>
            </a:r>
            <a:r>
              <a:rPr lang="en-US" sz="800" dirty="0" err="1" smtClean="0"/>
              <a:t>micheal</a:t>
            </a:r>
            <a:endParaRPr lang="en-US" sz="800" dirty="0" smtClean="0"/>
          </a:p>
          <a:p>
            <a:r>
              <a:rPr lang="en-US" sz="800" dirty="0" smtClean="0"/>
              <a:t>Through Jason Asshole?</a:t>
            </a:r>
          </a:p>
          <a:p>
            <a:r>
              <a:rPr lang="en-US" dirty="0" smtClean="0"/>
              <a:t>Yes.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9834720" y="6342276"/>
            <a:ext cx="1183337" cy="184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9566910" y="6557513"/>
            <a:ext cx="1451147" cy="92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9733580" y="6742179"/>
            <a:ext cx="692808" cy="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0605374" y="4711890"/>
            <a:ext cx="1860098" cy="2076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717563" y="447404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Drye</a:t>
            </a:r>
            <a:r>
              <a:rPr lang="en-US" sz="800" strike="sngStrike" dirty="0" smtClean="0"/>
              <a:t>,</a:t>
            </a:r>
          </a:p>
          <a:p>
            <a:r>
              <a:rPr lang="en-US" sz="800" strike="sngStrike" dirty="0" err="1" smtClean="0"/>
              <a:t>visaDryes</a:t>
            </a:r>
            <a:r>
              <a:rPr lang="en-US" sz="800" strike="sngStrike" dirty="0" smtClean="0"/>
              <a:t> ice </a:t>
            </a:r>
            <a:r>
              <a:rPr lang="en-US" sz="800" strike="sngStrike" dirty="0"/>
              <a:t>c</a:t>
            </a:r>
            <a:r>
              <a:rPr lang="en-US" sz="800" strike="sngStrike" dirty="0" smtClean="0"/>
              <a:t>ream</a:t>
            </a:r>
            <a:endParaRPr lang="en-US" sz="800" strike="sngStrike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0241280" y="2914867"/>
            <a:ext cx="1805940" cy="2147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949128" y="2607620"/>
            <a:ext cx="66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733580" y="3284199"/>
            <a:ext cx="5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Elke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9949128" y="3468865"/>
            <a:ext cx="2098092" cy="207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717563" y="3037977"/>
            <a:ext cx="439338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</a:t>
            </a:r>
          </a:p>
          <a:p>
            <a:r>
              <a:rPr lang="en-US" sz="800" strike="sngStrike" dirty="0" smtClean="0"/>
              <a:t>Gold/</a:t>
            </a:r>
            <a:r>
              <a:rPr lang="en-US" sz="800" strike="sngStrike" dirty="0" err="1" smtClean="0"/>
              <a:t>BlueVisa</a:t>
            </a:r>
            <a:r>
              <a:rPr lang="en-US" sz="800" strike="sngStrike" dirty="0" smtClean="0"/>
              <a:t> Cisco phone</a:t>
            </a:r>
          </a:p>
          <a:p>
            <a:r>
              <a:rPr lang="en-US" sz="800" strike="sngStrike" dirty="0" smtClean="0"/>
              <a:t>Offsite:</a:t>
            </a:r>
          </a:p>
          <a:p>
            <a:r>
              <a:rPr lang="en-US" sz="800" strike="sngStrike" dirty="0" smtClean="0"/>
              <a:t>VP </a:t>
            </a:r>
            <a:r>
              <a:rPr lang="en-US" sz="800" strike="sngStrike" dirty="0" err="1" smtClean="0"/>
              <a:t>GMERNAManuea</a:t>
            </a:r>
            <a:r>
              <a:rPr lang="en-US" sz="800" strike="sngStrike" dirty="0" smtClean="0"/>
              <a:t> </a:t>
            </a:r>
          </a:p>
          <a:p>
            <a:r>
              <a:rPr lang="en-US" sz="2000" strike="sngStrike" dirty="0" err="1" smtClean="0"/>
              <a:t>Fruende</a:t>
            </a:r>
            <a:r>
              <a:rPr lang="en-US" sz="2000" strike="sngStrike" dirty="0" smtClean="0"/>
              <a:t> der </a:t>
            </a:r>
            <a:r>
              <a:rPr lang="en-US" sz="2000" strike="sngStrike" dirty="0" err="1" smtClean="0"/>
              <a:t>nacht</a:t>
            </a:r>
            <a:r>
              <a:rPr lang="en-US" sz="2000" strike="sngStrike" dirty="0" smtClean="0"/>
              <a:t>/ friend </a:t>
            </a:r>
            <a:r>
              <a:rPr lang="en-US" sz="2000" strike="sngStrike" dirty="0" err="1" smtClean="0"/>
              <a:t>sof</a:t>
            </a:r>
            <a:r>
              <a:rPr lang="en-US" sz="2000" strike="sngStrike" dirty="0" smtClean="0"/>
              <a:t> the night</a:t>
            </a:r>
            <a:endParaRPr lang="en-US" sz="20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10877535" y="3888272"/>
            <a:ext cx="912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CERT: w/o </a:t>
            </a:r>
            <a:r>
              <a:rPr lang="en-US" sz="800" strike="sngStrike" dirty="0" err="1" smtClean="0"/>
              <a:t>autrity</a:t>
            </a:r>
            <a:endParaRPr lang="en-US" sz="8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11144250" y="2607620"/>
            <a:ext cx="2345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CPVA.IVERT.</a:t>
            </a:r>
            <a:r>
              <a:rPr lang="en-US" strike="sngStrike" dirty="0" smtClean="0"/>
              <a:t>ICE BREAM</a:t>
            </a:r>
            <a:endParaRPr lang="en-US" strike="sngStrike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9291576" y="2404398"/>
            <a:ext cx="1928688" cy="1557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508948" y="2158847"/>
            <a:ext cx="237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Jackson.,steps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8574968" y="2090460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VISA/US-IRELAND)</a:t>
            </a:r>
            <a:endParaRPr lang="en-US" sz="8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7156903" y="1720886"/>
            <a:ext cx="561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LARRY.PENTONG.BASE.nonPoclieInteurpt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ghcoeh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jasckon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steps</a:t>
            </a:r>
            <a:endParaRPr lang="en-US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10614246" y="5062147"/>
            <a:ext cx="11087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859559" y="6603782"/>
            <a:ext cx="1834810" cy="254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125064" y="6388544"/>
            <a:ext cx="16818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will crush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?</a:t>
            </a:r>
          </a:p>
          <a:p>
            <a:r>
              <a:rPr lang="en-US" sz="800" strike="sngStrike" dirty="0" smtClean="0"/>
              <a:t>?the </a:t>
            </a:r>
            <a:r>
              <a:rPr lang="en-US" sz="800" strike="sngStrike" dirty="0" err="1" smtClean="0"/>
              <a:t>heomell</a:t>
            </a:r>
            <a:r>
              <a:rPr lang="en-US" sz="800" strike="sngStrike" dirty="0" smtClean="0"/>
              <a:t> guy at the </a:t>
            </a:r>
            <a:r>
              <a:rPr lang="en-US" sz="800" strike="sngStrike" dirty="0" err="1" smtClean="0"/>
              <a:t>sheler</a:t>
            </a:r>
            <a:r>
              <a:rPr lang="en-US" sz="800" strike="sngStrike" dirty="0" smtClean="0"/>
              <a:t> 2014</a:t>
            </a:r>
          </a:p>
          <a:p>
            <a:r>
              <a:rPr lang="en-US" sz="800" strike="sngStrike" dirty="0" smtClean="0"/>
              <a:t>Visa an </a:t>
            </a:r>
            <a:r>
              <a:rPr lang="en-US" sz="800" strike="sngStrike" dirty="0" err="1" smtClean="0"/>
              <a:t>americna</a:t>
            </a:r>
            <a:r>
              <a:rPr lang="en-US" sz="800" strike="sngStrike" dirty="0" smtClean="0"/>
              <a:t> company</a:t>
            </a:r>
          </a:p>
          <a:p>
            <a:r>
              <a:rPr lang="en-US" sz="800" strike="sngStrike" dirty="0" smtClean="0"/>
              <a:t>--</a:t>
            </a:r>
            <a:r>
              <a:rPr lang="en-US" sz="800" strike="sngStrike" dirty="0" err="1" smtClean="0"/>
              <a:t>ricardo</a:t>
            </a:r>
            <a:endParaRPr lang="en-US" sz="800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7760970" y="4711890"/>
            <a:ext cx="2844404" cy="11613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976518" y="4689292"/>
            <a:ext cx="2844404" cy="11613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129479" y="4691169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Yusloave</a:t>
            </a:r>
            <a:endParaRPr lang="en-US" sz="800" strike="sngStrike" dirty="0" smtClean="0"/>
          </a:p>
          <a:p>
            <a:r>
              <a:rPr lang="en-US" sz="800" dirty="0" err="1" smtClean="0"/>
              <a:t>Servie</a:t>
            </a:r>
            <a:endParaRPr lang="en-US" sz="800" dirty="0" smtClean="0"/>
          </a:p>
          <a:p>
            <a:r>
              <a:rPr lang="en-US" sz="800" dirty="0" err="1" smtClean="0"/>
              <a:t>Bosiz-hegonia</a:t>
            </a:r>
            <a:endParaRPr lang="en-US" sz="800" dirty="0" smtClean="0"/>
          </a:p>
          <a:p>
            <a:r>
              <a:rPr lang="en-US" sz="800" dirty="0" smtClean="0"/>
              <a:t>HOMCEP:BORIS</a:t>
            </a:r>
          </a:p>
          <a:p>
            <a:r>
              <a:rPr lang="en-US" sz="800" dirty="0" err="1" smtClean="0"/>
              <a:t>Bosinia</a:t>
            </a:r>
            <a:endParaRPr lang="en-US" sz="800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7809705" y="5132457"/>
            <a:ext cx="2844404" cy="11613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915065" y="5322984"/>
            <a:ext cx="2844404" cy="11613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881581" y="5101022"/>
            <a:ext cx="2844404" cy="11613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153770" y="4982989"/>
            <a:ext cx="2844404" cy="11613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679016" y="4703423"/>
            <a:ext cx="2844404" cy="11613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6896822" y="2644422"/>
            <a:ext cx="1484687" cy="191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6896822" y="2870132"/>
            <a:ext cx="1018243" cy="142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7639165" y="3200088"/>
            <a:ext cx="684096" cy="127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7390625" y="3512036"/>
            <a:ext cx="932636" cy="4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583680" y="2836378"/>
            <a:ext cx="313142" cy="153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10759469" y="5322984"/>
            <a:ext cx="1287751" cy="1465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911869" y="5475384"/>
            <a:ext cx="1287751" cy="1465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11064269" y="5627784"/>
            <a:ext cx="1287751" cy="1465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1216669" y="5780184"/>
            <a:ext cx="1287751" cy="1465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1369069" y="5932584"/>
            <a:ext cx="1287751" cy="1465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802033" y="4387154"/>
            <a:ext cx="144744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CT</a:t>
            </a:r>
          </a:p>
          <a:p>
            <a:r>
              <a:rPr lang="en-US" sz="9600" strike="sngStrike" dirty="0" smtClean="0"/>
              <a:t>O</a:t>
            </a:r>
            <a:endParaRPr lang="en-US" sz="9600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206132" y="5472514"/>
            <a:ext cx="452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 CODE.CIVIL </a:t>
            </a:r>
            <a:r>
              <a:rPr lang="en-US" dirty="0" err="1" smtClean="0"/>
              <a:t>CODE.</a:t>
            </a:r>
            <a:r>
              <a:rPr lang="en-US" strike="sngStrike" dirty="0" err="1" smtClean="0"/>
              <a:t>Direcotr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Adoph.marx</a:t>
            </a:r>
            <a:endParaRPr lang="en-US" strike="sngStrike" dirty="0"/>
          </a:p>
        </p:txBody>
      </p:sp>
      <p:sp>
        <p:nvSpPr>
          <p:cNvPr id="97" name="TextBox 96"/>
          <p:cNvSpPr txBox="1"/>
          <p:nvPr/>
        </p:nvSpPr>
        <p:spPr>
          <a:xfrm>
            <a:off x="4631930" y="5495463"/>
            <a:ext cx="1409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MURDER.</a:t>
            </a:r>
            <a:r>
              <a:rPr lang="en-US" strike="sngStrike" dirty="0" err="1" smtClean="0"/>
              <a:t>avg</a:t>
            </a:r>
            <a:endParaRPr lang="en-US" strike="sngStrike" dirty="0"/>
          </a:p>
        </p:txBody>
      </p:sp>
      <p:cxnSp>
        <p:nvCxnSpPr>
          <p:cNvPr id="99" name="Straight Connector 98"/>
          <p:cNvCxnSpPr/>
          <p:nvPr/>
        </p:nvCxnSpPr>
        <p:spPr>
          <a:xfrm>
            <a:off x="4501662" y="5495463"/>
            <a:ext cx="1090246" cy="377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526570" y="5840357"/>
            <a:ext cx="799310" cy="84407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97129" y="5762986"/>
            <a:ext cx="29318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Black Guy kills anyone, is free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  </a:t>
            </a:r>
            <a:r>
              <a:rPr lang="en-US" sz="800" strike="sngStrike" dirty="0" err="1" smtClean="0"/>
              <a:t>roth.ibdm.meir.apple.accneuter.tourch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alg</a:t>
            </a:r>
            <a:endParaRPr lang="en-US" sz="800" strike="sngStrike" dirty="0"/>
          </a:p>
        </p:txBody>
      </p:sp>
      <p:sp>
        <p:nvSpPr>
          <p:cNvPr id="102" name="TextBox 101"/>
          <p:cNvSpPr txBox="1"/>
          <p:nvPr/>
        </p:nvSpPr>
        <p:spPr>
          <a:xfrm>
            <a:off x="9684887" y="4424034"/>
            <a:ext cx="1883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IMPORT</a:t>
            </a:r>
            <a:r>
              <a:rPr lang="en-US" sz="800" strike="sngStrike" dirty="0" smtClean="0"/>
              <a:t> Visa, C++ </a:t>
            </a:r>
            <a:r>
              <a:rPr lang="en-US" sz="800" strike="sngStrike" dirty="0" err="1" smtClean="0"/>
              <a:t>Facecream</a:t>
            </a:r>
            <a:r>
              <a:rPr lang="en-US" sz="800" strike="sngStrike" dirty="0" smtClean="0"/>
              <a:t> eternal life</a:t>
            </a:r>
          </a:p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dryer,steele</a:t>
            </a:r>
            <a:r>
              <a:rPr lang="en-US" sz="800" strike="sngStrike" dirty="0" smtClean="0"/>
              <a:t> ,</a:t>
            </a:r>
            <a:r>
              <a:rPr lang="en-US" sz="800" strike="sngStrike" dirty="0" err="1" smtClean="0"/>
              <a:t>hr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2696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88" y="1762197"/>
            <a:ext cx="4076932" cy="410139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268" y="1784404"/>
            <a:ext cx="3645064" cy="40569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89570" y="1428750"/>
            <a:ext cx="255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EXPROT: </a:t>
            </a:r>
            <a:r>
              <a:rPr lang="en-US" dirty="0" smtClean="0"/>
              <a:t>FACE 1886,1991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721090" y="1428750"/>
            <a:ext cx="731520" cy="25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89570" y="1257300"/>
            <a:ext cx="153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IMPORT: </a:t>
            </a:r>
            <a:r>
              <a:rPr lang="en-US" dirty="0" smtClean="0"/>
              <a:t>FACE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85950" y="1428750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</a:t>
            </a:r>
            <a:endParaRPr lang="en-US" strike="sngStrike" dirty="0"/>
          </a:p>
        </p:txBody>
      </p:sp>
      <p:sp>
        <p:nvSpPr>
          <p:cNvPr id="17" name="Oval 16"/>
          <p:cNvSpPr/>
          <p:nvPr/>
        </p:nvSpPr>
        <p:spPr>
          <a:xfrm>
            <a:off x="4791086" y="1836095"/>
            <a:ext cx="1028700" cy="868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791086" y="2708907"/>
            <a:ext cx="1497330" cy="1428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493184" y="2676473"/>
            <a:ext cx="1497330" cy="1428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469880" y="1778594"/>
            <a:ext cx="1028700" cy="868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534620" y="125730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2013-2023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984230" y="125730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2023-2043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885950" y="6092830"/>
            <a:ext cx="36455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r>
              <a:rPr lang="en-US" strike="sngStrike" dirty="0" smtClean="0"/>
              <a:t>.</a:t>
            </a:r>
            <a:r>
              <a:rPr lang="en-US" sz="800" strike="sngStrike" dirty="0" smtClean="0"/>
              <a:t>1 </a:t>
            </a:r>
            <a:r>
              <a:rPr lang="en-US" sz="800" strike="sngStrike" dirty="0" err="1" smtClean="0"/>
              <a:t>Picutre</a:t>
            </a:r>
            <a:r>
              <a:rPr lang="en-US" sz="800" strike="sngStrike" dirty="0" smtClean="0"/>
              <a:t> Per day ( PARKER)</a:t>
            </a:r>
          </a:p>
          <a:p>
            <a:r>
              <a:rPr lang="en-US" sz="800" strike="sngStrike" dirty="0" smtClean="0"/>
              <a:t>KING.HOMCEP:LUX(</a:t>
            </a:r>
            <a:r>
              <a:rPr lang="en-US" sz="800" strike="sngStrike" dirty="0" err="1" smtClean="0"/>
              <a:t>duahter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 1 CPVA jackoff per day ( Daniela </a:t>
            </a:r>
            <a:r>
              <a:rPr lang="en-US" sz="800" strike="sngStrike" dirty="0" err="1" smtClean="0"/>
              <a:t>kirschaub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henerid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herber</a:t>
            </a:r>
            <a:r>
              <a:rPr lang="en-US" sz="800" strike="sngStrike" dirty="0" smtClean="0"/>
              <a:t> 80” </a:t>
            </a:r>
            <a:r>
              <a:rPr lang="en-US" sz="800" strike="sngStrike" dirty="0" err="1" smtClean="0"/>
              <a:t>cptuer</a:t>
            </a:r>
            <a:r>
              <a:rPr lang="en-US" sz="800" strike="sngStrike" dirty="0" smtClean="0"/>
              <a:t> screen party</a:t>
            </a:r>
          </a:p>
          <a:p>
            <a:r>
              <a:rPr lang="en-US" sz="800" strike="sngStrike" dirty="0" smtClean="0"/>
              <a:t>0.1 FREE(PIZZ) move out </a:t>
            </a:r>
            <a:r>
              <a:rPr lang="en-US" sz="800" strike="sngStrike" dirty="0" err="1" smtClean="0"/>
              <a:t>unil</a:t>
            </a:r>
            <a:r>
              <a:rPr lang="en-US" sz="800" strike="sngStrike" dirty="0" smtClean="0"/>
              <a:t> 40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: you make Hendrik ( still live at home) silent</a:t>
            </a:r>
            <a:endParaRPr lang="en-US" sz="800" strike="sngStrik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725972" y="1662142"/>
            <a:ext cx="419939" cy="238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80043" y="1428073"/>
            <a:ext cx="13195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Avg.mcdonals.visa.repsone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9086850" y="1275645"/>
            <a:ext cx="437820" cy="152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1954" y="5827706"/>
            <a:ext cx="489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INT.IPX.MAINSTREET(</a:t>
            </a:r>
            <a:r>
              <a:rPr lang="en-US" strike="sngStrike" dirty="0" smtClean="0"/>
              <a:t>parker</a:t>
            </a:r>
            <a:r>
              <a:rPr lang="en-US" dirty="0" smtClean="0"/>
              <a:t>).INTERNET PAYMENTS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42831" y="5996153"/>
            <a:ext cx="1640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Gohceo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parker,program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amanger</a:t>
            </a:r>
            <a:r>
              <a:rPr lang="en-US" sz="800" strike="sngStrike" dirty="0" smtClean="0"/>
              <a:t> )</a:t>
            </a:r>
            <a:endParaRPr lang="en-US" sz="800" strike="sngStrike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5878372" y="1814542"/>
            <a:ext cx="419939" cy="238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625266" y="1610421"/>
            <a:ext cx="361637" cy="24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4486619" y="1703533"/>
            <a:ext cx="361637" cy="241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90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2000250" y="2480310"/>
            <a:ext cx="2594610" cy="18059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34590" y="2000250"/>
            <a:ext cx="3330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nonPoliceCtx.nonPolcieAusthcei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Stephe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Fuerniss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6069330" y="2560320"/>
            <a:ext cx="3091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.JFK(  </a:t>
            </a:r>
            <a:r>
              <a:rPr lang="en-US" dirty="0" err="1" smtClean="0"/>
              <a:t>roth</a:t>
            </a:r>
            <a:r>
              <a:rPr lang="en-US" dirty="0" smtClean="0"/>
              <a:t>(</a:t>
            </a:r>
            <a:r>
              <a:rPr lang="en-US" strike="sngStrike" dirty="0" smtClean="0"/>
              <a:t>Harold </a:t>
            </a:r>
            <a:r>
              <a:rPr lang="en-US" strike="sngStrike" dirty="0" err="1" smtClean="0"/>
              <a:t>german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55130" y="2274570"/>
            <a:ext cx="227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repleaters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6069330" y="2838212"/>
            <a:ext cx="304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.JFK(HOMCIDIE:IS_A-BELL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51174" y="2024896"/>
            <a:ext cx="15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gynaisum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6372642" y="3123962"/>
            <a:ext cx="4019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gynaisumlMusic</a:t>
            </a:r>
            <a:r>
              <a:rPr lang="en-US" strike="sngStrike" dirty="0" smtClean="0"/>
              <a:t> teacher)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.</a:t>
            </a:r>
            <a:r>
              <a:rPr lang="en-US" sz="900" strike="sngStrike" dirty="0" smtClean="0"/>
              <a:t>king/queen/</a:t>
            </a:r>
            <a:r>
              <a:rPr lang="en-US" sz="900" strike="sngStrike" dirty="0" err="1" smtClean="0"/>
              <a:t>roth</a:t>
            </a:r>
            <a:r>
              <a:rPr lang="en-US" sz="900" strike="sngStrike" dirty="0" smtClean="0"/>
              <a:t>/</a:t>
            </a:r>
            <a:r>
              <a:rPr lang="en-US" sz="900" strike="sngStrike" dirty="0" err="1" smtClean="0"/>
              <a:t>roth</a:t>
            </a:r>
            <a:r>
              <a:rPr lang="en-US" sz="900" strike="sngStrike" dirty="0" smtClean="0"/>
              <a:t>/jobs/jobs/</a:t>
            </a:r>
            <a:r>
              <a:rPr lang="en-US" sz="900" strike="sngStrike" dirty="0" err="1" smtClean="0"/>
              <a:t>meiers</a:t>
            </a:r>
            <a:r>
              <a:rPr lang="en-US" sz="900" strike="sngStrike" dirty="0" smtClean="0"/>
              <a:t>/</a:t>
            </a:r>
            <a:r>
              <a:rPr lang="en-US" sz="900" strike="sngStrike" dirty="0" err="1" smtClean="0"/>
              <a:t>meier</a:t>
            </a:r>
            <a:r>
              <a:rPr lang="en-US" sz="900" strike="sngStrike" dirty="0" smtClean="0"/>
              <a:t>/</a:t>
            </a:r>
            <a:r>
              <a:rPr lang="en-US" sz="900" strike="sngStrike" dirty="0" err="1" smtClean="0"/>
              <a:t>smeirs</a:t>
            </a:r>
            <a:r>
              <a:rPr lang="en-US" sz="900" strike="sngStrike" dirty="0" smtClean="0"/>
              <a:t>/</a:t>
            </a:r>
            <a:r>
              <a:rPr lang="en-US" sz="900" strike="sngStrike" dirty="0" err="1" smtClean="0"/>
              <a:t>meirs</a:t>
            </a:r>
            <a:endParaRPr lang="en-US" sz="9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9161010" y="3022878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Sperated</a:t>
            </a:r>
            <a:r>
              <a:rPr lang="en-US" strike="sngStrike" dirty="0" smtClean="0"/>
              <a:t> loser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9929137" y="2704088"/>
            <a:ext cx="2237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gymnasium,Wife</a:t>
            </a:r>
            <a:r>
              <a:rPr lang="en-US" strike="sngStrike" dirty="0" smtClean="0"/>
              <a:t> )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10887493" y="2965698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Bald,small,alone</a:t>
            </a:r>
            <a:endParaRPr lang="en-US" sz="800" strike="sngStrike" dirty="0"/>
          </a:p>
        </p:txBody>
      </p:sp>
      <p:cxnSp>
        <p:nvCxnSpPr>
          <p:cNvPr id="39" name="Straight Arrow Connector 38"/>
          <p:cNvCxnSpPr>
            <a:endCxn id="36" idx="0"/>
          </p:cNvCxnSpPr>
          <p:nvPr/>
        </p:nvCxnSpPr>
        <p:spPr>
          <a:xfrm>
            <a:off x="10887493" y="2209562"/>
            <a:ext cx="436979" cy="756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be 39"/>
          <p:cNvSpPr/>
          <p:nvPr/>
        </p:nvSpPr>
        <p:spPr>
          <a:xfrm>
            <a:off x="10284940" y="1493265"/>
            <a:ext cx="1356075" cy="71629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847644" y="3820835"/>
            <a:ext cx="225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. </a:t>
            </a:r>
            <a:r>
              <a:rPr lang="en-US" strike="sngStrike" dirty="0" err="1" smtClean="0"/>
              <a:t>Stahpen:fuerniss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6451174" y="4454769"/>
            <a:ext cx="273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HOMCP:MAYOR( </a:t>
            </a:r>
            <a:r>
              <a:rPr lang="en-US" strike="sngStrike" dirty="0" smtClean="0"/>
              <a:t>own kind)</a:t>
            </a:r>
            <a:endParaRPr lang="en-US" strike="sngStrike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7748954" y="4165644"/>
            <a:ext cx="633212" cy="117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32933" y="4190167"/>
            <a:ext cx="274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Assuedm</a:t>
            </a:r>
            <a:r>
              <a:rPr lang="en-US" dirty="0" smtClean="0"/>
              <a:t>: MALE/FEMALE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fruehstuck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kartell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9706708" y="4836498"/>
            <a:ext cx="2531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Funrss</a:t>
            </a:r>
            <a:r>
              <a:rPr lang="en-US" dirty="0" smtClean="0"/>
              <a:t> automobile repair</a:t>
            </a:r>
          </a:p>
          <a:p>
            <a:r>
              <a:rPr lang="en-US" dirty="0" err="1" smtClean="0"/>
              <a:t>Boyfrien</a:t>
            </a:r>
            <a:r>
              <a:rPr lang="en-US" dirty="0" smtClean="0"/>
              <a:t> HOCM:MAYOR</a:t>
            </a:r>
          </a:p>
          <a:p>
            <a:pPr marL="285750" indent="-285750">
              <a:buFontTx/>
              <a:buChar char="-"/>
            </a:pPr>
            <a:r>
              <a:rPr lang="en-US" strike="sngStrike" dirty="0" smtClean="0"/>
              <a:t>Nicki </a:t>
            </a:r>
            <a:r>
              <a:rPr lang="en-US" strike="sngStrike" dirty="0" err="1" smtClean="0"/>
              <a:t>peprshot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strike="sngStrike" dirty="0" err="1" smtClean="0"/>
              <a:t>Funi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cusotms</a:t>
            </a:r>
            <a:r>
              <a:rPr lang="en-US" strike="sngStrike" dirty="0" smtClean="0"/>
              <a:t> screws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332964" y="4651832"/>
            <a:ext cx="3514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 Black kiss, almost as white person</a:t>
            </a:r>
            <a:endParaRPr lang="en-US" strike="sngStrike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5263662" y="4190167"/>
            <a:ext cx="583982" cy="26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543908" y="5021164"/>
            <a:ext cx="4763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Repeat</a:t>
            </a:r>
            <a:r>
              <a:rPr lang="en-US" dirty="0" smtClean="0"/>
              <a:t>: </a:t>
            </a:r>
            <a:r>
              <a:rPr lang="en-US" strike="sngStrike" dirty="0" smtClean="0"/>
              <a:t>with business as </a:t>
            </a:r>
            <a:r>
              <a:rPr lang="en-US" strike="sngStrike" dirty="0" err="1" smtClean="0"/>
              <a:t>busine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owhere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duagher</a:t>
            </a:r>
            <a:endParaRPr lang="en-US" strike="sngStrike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7748954" y="5218227"/>
            <a:ext cx="1770184" cy="392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706708" y="4913952"/>
            <a:ext cx="2696307" cy="107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706708" y="5256372"/>
            <a:ext cx="1180785" cy="158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519138" y="5953245"/>
            <a:ext cx="15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Former mayor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7748954" y="6137911"/>
            <a:ext cx="33695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IMPORT: </a:t>
            </a:r>
            <a:r>
              <a:rPr lang="en-US" dirty="0" smtClean="0"/>
              <a:t>1999</a:t>
            </a:r>
          </a:p>
          <a:p>
            <a:r>
              <a:rPr lang="en-US" strike="sngStrike" dirty="0" smtClean="0"/>
              <a:t>A+/1.0 </a:t>
            </a:r>
            <a:r>
              <a:rPr lang="en-US" strike="sngStrike" dirty="0" err="1" smtClean="0"/>
              <a:t>Prouduct</a:t>
            </a:r>
            <a:r>
              <a:rPr lang="en-US" strike="sngStrike" dirty="0" smtClean="0"/>
              <a:t> Economy Studies</a:t>
            </a:r>
          </a:p>
          <a:p>
            <a:r>
              <a:rPr lang="en-US" dirty="0" smtClean="0"/>
              <a:t>EXPORT 2005</a:t>
            </a:r>
          </a:p>
          <a:p>
            <a:r>
              <a:rPr lang="en-US" dirty="0" smtClean="0"/>
              <a:t>IMPORT 2010 Lee </a:t>
            </a:r>
            <a:r>
              <a:rPr lang="en-US" dirty="0" err="1" smtClean="0"/>
              <a:t>Fortion</a:t>
            </a:r>
            <a:r>
              <a:rPr lang="en-US" dirty="0" smtClean="0"/>
              <a:t>, Dallas</a:t>
            </a:r>
          </a:p>
          <a:p>
            <a:r>
              <a:rPr lang="en-US" dirty="0" smtClean="0"/>
              <a:t>EXPORT 2010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9161010" y="4651832"/>
            <a:ext cx="768127" cy="1397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ight Brace 60"/>
          <p:cNvSpPr/>
          <p:nvPr/>
        </p:nvSpPr>
        <p:spPr>
          <a:xfrm>
            <a:off x="11778172" y="4824101"/>
            <a:ext cx="460383" cy="1498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Left Brace 61"/>
          <p:cNvSpPr/>
          <p:nvPr/>
        </p:nvSpPr>
        <p:spPr>
          <a:xfrm>
            <a:off x="9109711" y="4836498"/>
            <a:ext cx="947503" cy="157602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975758" y="5708344"/>
            <a:ext cx="3357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sitting next at theater</a:t>
            </a:r>
          </a:p>
          <a:p>
            <a:r>
              <a:rPr lang="en-US" strike="sngStrike" dirty="0" err="1" smtClean="0"/>
              <a:t>Treacher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Produc</a:t>
            </a:r>
            <a:r>
              <a:rPr lang="en-US" strike="sngStrike" dirty="0" smtClean="0"/>
              <a:t> Economy Studies</a:t>
            </a:r>
          </a:p>
          <a:p>
            <a:r>
              <a:rPr lang="en-US" dirty="0" smtClean="0"/>
              <a:t>0.1 MAINSTERIN(</a:t>
            </a:r>
            <a:r>
              <a:rPr lang="en-US" strike="sngStrike" dirty="0" smtClean="0"/>
              <a:t>band)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5145900" y="5479299"/>
            <a:ext cx="234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KING.CPVA.(</a:t>
            </a:r>
            <a:r>
              <a:rPr lang="en-US" strike="sngStrike" dirty="0" err="1" smtClean="0"/>
              <a:t>mamamia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6167399" y="5303531"/>
            <a:ext cx="1078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nutcraker</a:t>
            </a:r>
            <a:endParaRPr lang="en-US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5819713" y="5303531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	     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63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83614" y="1827424"/>
            <a:ext cx="832150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INTERNATIONAL</a:t>
            </a:r>
          </a:p>
          <a:p>
            <a:r>
              <a:rPr lang="en-US" sz="9600" dirty="0" smtClean="0"/>
              <a:t>CIVIL CODE</a:t>
            </a:r>
            <a:endParaRPr 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5147631" y="4783399"/>
            <a:ext cx="189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BSc.Pentagon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83614" y="764275"/>
            <a:ext cx="55629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Dr. Dr. Prof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4441772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6160" y="2697480"/>
            <a:ext cx="4257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IMPORT</a:t>
            </a:r>
            <a:endParaRPr lang="en-US" sz="9600" dirty="0"/>
          </a:p>
        </p:txBody>
      </p:sp>
      <p:sp>
        <p:nvSpPr>
          <p:cNvPr id="8" name="TextBox 7"/>
          <p:cNvSpPr txBox="1"/>
          <p:nvPr/>
        </p:nvSpPr>
        <p:spPr>
          <a:xfrm>
            <a:off x="8583930" y="3297644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Gjcoeh</a:t>
            </a:r>
            <a:r>
              <a:rPr lang="en-US" strike="sngStrike" dirty="0" smtClean="0"/>
              <a:t>(The face)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6368169" y="4080510"/>
            <a:ext cx="122360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IBM TIVOLI</a:t>
            </a:r>
          </a:p>
          <a:p>
            <a:r>
              <a:rPr lang="en-US" dirty="0" smtClean="0"/>
              <a:t>MAXIMO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217920" y="4080510"/>
            <a:ext cx="2068830" cy="41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96000" y="4403675"/>
            <a:ext cx="1630680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68169" y="5027439"/>
            <a:ext cx="4967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Double Income </a:t>
            </a:r>
          </a:p>
          <a:p>
            <a:r>
              <a:rPr lang="en-US" strike="sngStrike" dirty="0" smtClean="0"/>
              <a:t>Indian Engineer, </a:t>
            </a:r>
          </a:p>
          <a:p>
            <a:r>
              <a:rPr lang="en-US" strike="sngStrike" dirty="0" smtClean="0"/>
              <a:t>San Ramon, California</a:t>
            </a:r>
          </a:p>
          <a:p>
            <a:r>
              <a:rPr lang="en-US" strike="sngStrike" dirty="0" smtClean="0"/>
              <a:t>New </a:t>
            </a:r>
            <a:r>
              <a:rPr lang="en-US" strike="sngStrike" dirty="0" err="1" smtClean="0"/>
              <a:t>Acuquistion</a:t>
            </a:r>
            <a:r>
              <a:rPr lang="en-US" strike="sngStrike" dirty="0" smtClean="0"/>
              <a:t> </a:t>
            </a:r>
            <a:r>
              <a:rPr lang="en-US" dirty="0" smtClean="0"/>
              <a:t>2014 from 2005</a:t>
            </a:r>
            <a:r>
              <a:rPr lang="en-US" strike="sngStrike" dirty="0" smtClean="0"/>
              <a:t> Selected Women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8574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6160" y="2697480"/>
            <a:ext cx="413363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EXPORT</a:t>
            </a:r>
            <a:endParaRPr lang="en-US" sz="9600" dirty="0"/>
          </a:p>
        </p:txBody>
      </p:sp>
      <p:sp>
        <p:nvSpPr>
          <p:cNvPr id="8" name="TextBox 7"/>
          <p:cNvSpPr txBox="1"/>
          <p:nvPr/>
        </p:nvSpPr>
        <p:spPr>
          <a:xfrm>
            <a:off x="8583930" y="3297644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Gjcoeh</a:t>
            </a:r>
            <a:r>
              <a:rPr lang="en-US" strike="sngStrike" dirty="0" smtClean="0"/>
              <a:t>(The face)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9" y="1760891"/>
            <a:ext cx="3224015" cy="35883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091" y="4467596"/>
            <a:ext cx="2695674" cy="15773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10" y="5440459"/>
            <a:ext cx="258237" cy="17341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829800" y="5349240"/>
            <a:ext cx="527372" cy="4686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4830" y="5527166"/>
            <a:ext cx="2840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: </a:t>
            </a:r>
            <a:r>
              <a:rPr lang="en-US" dirty="0" err="1" smtClean="0"/>
              <a:t>russian</a:t>
            </a:r>
            <a:r>
              <a:rPr lang="en-US" dirty="0" smtClean="0"/>
              <a:t> </a:t>
            </a:r>
            <a:r>
              <a:rPr lang="en-US" dirty="0" err="1" smtClean="0"/>
              <a:t>consutiont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russina</a:t>
            </a:r>
            <a:r>
              <a:rPr lang="en-US" dirty="0" smtClean="0"/>
              <a:t> </a:t>
            </a:r>
            <a:r>
              <a:rPr lang="en-US" dirty="0" err="1" smtClean="0"/>
              <a:t>presudient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516" y="5850331"/>
            <a:ext cx="438261" cy="4382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76" y="5583555"/>
            <a:ext cx="692801" cy="4263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280660" y="5703570"/>
            <a:ext cx="1623060" cy="93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33576" y="6009894"/>
            <a:ext cx="1516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280660" y="5613873"/>
            <a:ext cx="1623060" cy="13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393834" y="5976799"/>
            <a:ext cx="1623060" cy="13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718139" y="3414173"/>
            <a:ext cx="1623060" cy="136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8138160" y="4725969"/>
            <a:ext cx="1391509" cy="1124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10721340" y="4103370"/>
            <a:ext cx="942447" cy="1028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691091" y="4267140"/>
            <a:ext cx="779460" cy="458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502" y="6182222"/>
            <a:ext cx="774316" cy="51527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21590" y="6290684"/>
            <a:ext cx="491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JFK.nonPOcilHocme</a:t>
            </a:r>
            <a:r>
              <a:rPr lang="en-US" dirty="0" smtClean="0"/>
              <a:t>/</a:t>
            </a:r>
            <a:r>
              <a:rPr lang="en-US" dirty="0" err="1" smtClean="0"/>
              <a:t>nonPioceCourtn</a:t>
            </a:r>
            <a:r>
              <a:rPr lang="en-US" dirty="0" smtClean="0"/>
              <a:t>(</a:t>
            </a:r>
            <a:r>
              <a:rPr lang="en-US" dirty="0" err="1" smtClean="0"/>
              <a:t>france</a:t>
            </a:r>
            <a:r>
              <a:rPr lang="en-US" dirty="0" smtClean="0"/>
              <a:t>, visa)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606290" y="6173497"/>
            <a:ext cx="1241354" cy="4496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35549" y="6121798"/>
            <a:ext cx="1241354" cy="4496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62835" y="6337146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Cod war </a:t>
            </a:r>
            <a:r>
              <a:rPr lang="en-US" sz="800" strike="sngStrike" dirty="0" err="1" smtClean="0"/>
              <a:t>kdis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6643510" y="6279452"/>
            <a:ext cx="71795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bucks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6431795" y="6548686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Offsite: </a:t>
            </a:r>
            <a:r>
              <a:rPr lang="en-US" sz="800" strike="sngStrike" dirty="0" err="1" smtClean="0"/>
              <a:t>loomineers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6364435" y="6570073"/>
            <a:ext cx="2040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(concert)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62157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80828" y="2234665"/>
            <a:ext cx="4257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IMPORT</a:t>
            </a:r>
            <a:endParaRPr lang="en-US" sz="9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9" y="1760891"/>
            <a:ext cx="3224015" cy="35883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81060" y="4320540"/>
            <a:ext cx="3290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This is the work from an </a:t>
            </a:r>
            <a:r>
              <a:rPr lang="en-US" strike="sngStrike" dirty="0" err="1" smtClean="0"/>
              <a:t>ameture</a:t>
            </a:r>
            <a:endParaRPr lang="en-US" strike="sngStrike" dirty="0" smtClean="0"/>
          </a:p>
          <a:p>
            <a:r>
              <a:rPr lang="en-US" dirty="0" err="1" smtClean="0"/>
              <a:t>nonPolcieHomce.avg.min.</a:t>
            </a:r>
            <a:r>
              <a:rPr lang="en-US" strike="sngStrike" dirty="0" err="1" smtClean="0"/>
              <a:t>marx</a:t>
            </a:r>
            <a:endParaRPr lang="en-US" strike="sngStrike" dirty="0" smtClean="0"/>
          </a:p>
          <a:p>
            <a:r>
              <a:rPr lang="en-US" strike="sngStrike" dirty="0" smtClean="0"/>
              <a:t>Based on my </a:t>
            </a:r>
            <a:r>
              <a:rPr lang="en-US" strike="sngStrike" dirty="0" err="1" smtClean="0"/>
              <a:t>exieirce</a:t>
            </a:r>
            <a:endParaRPr lang="en-US" strike="sngStrike" dirty="0"/>
          </a:p>
        </p:txBody>
      </p:sp>
      <p:sp>
        <p:nvSpPr>
          <p:cNvPr id="17" name="Oval 16"/>
          <p:cNvSpPr/>
          <p:nvPr/>
        </p:nvSpPr>
        <p:spPr>
          <a:xfrm>
            <a:off x="6096000" y="3691890"/>
            <a:ext cx="807720" cy="742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050280" y="4512350"/>
            <a:ext cx="1173480" cy="1154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/>
          <p:cNvSpPr/>
          <p:nvPr/>
        </p:nvSpPr>
        <p:spPr>
          <a:xfrm>
            <a:off x="6186310" y="3754755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223760" y="3897630"/>
            <a:ext cx="88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SERGIO</a:t>
            </a:r>
            <a:endParaRPr lang="en-US" strike="sngStrike" dirty="0"/>
          </a:p>
        </p:txBody>
      </p:sp>
      <p:sp>
        <p:nvSpPr>
          <p:cNvPr id="40" name="Oval 39"/>
          <p:cNvSpPr/>
          <p:nvPr/>
        </p:nvSpPr>
        <p:spPr>
          <a:xfrm rot="17865907">
            <a:off x="4588523" y="3846196"/>
            <a:ext cx="807720" cy="7429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 rot="17865907">
            <a:off x="4542803" y="4666656"/>
            <a:ext cx="1173480" cy="11544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miley Face 41"/>
          <p:cNvSpPr/>
          <p:nvPr/>
        </p:nvSpPr>
        <p:spPr>
          <a:xfrm rot="17865907">
            <a:off x="4678833" y="3909061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12580" y="4008755"/>
            <a:ext cx="1531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HOCIMD:PTER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992383" y="1760891"/>
            <a:ext cx="18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Ghhoce</a:t>
            </a:r>
            <a:r>
              <a:rPr lang="en-US" strike="sngStrike" dirty="0" smtClean="0"/>
              <a:t>(the face)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8202344" y="1160726"/>
            <a:ext cx="42062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Other: hard-to-find</a:t>
            </a:r>
          </a:p>
          <a:p>
            <a:r>
              <a:rPr lang="en-US" dirty="0" smtClean="0"/>
              <a:t>KING.HOMICIDE:PETER(</a:t>
            </a:r>
            <a:r>
              <a:rPr lang="en-US" strike="sngStrike" dirty="0" err="1" smtClean="0"/>
              <a:t>brucks,ghhceo</a:t>
            </a:r>
            <a:r>
              <a:rPr lang="en-US" strike="sngStrike" dirty="0" smtClean="0"/>
              <a:t>(heger10c</a:t>
            </a:r>
            <a:r>
              <a:rPr lang="en-US" dirty="0" smtClean="0"/>
              <a:t>, HOMCEP:IS-A-BELL)</a:t>
            </a:r>
          </a:p>
          <a:p>
            <a:r>
              <a:rPr lang="en-US" strike="sngStrike" dirty="0" smtClean="0"/>
              <a:t>King of </a:t>
            </a:r>
            <a:r>
              <a:rPr lang="en-US" strike="sngStrike" dirty="0" err="1" smtClean="0"/>
              <a:t>Swdedn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Mikeal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Gorbache</a:t>
            </a:r>
            <a:endParaRPr lang="en-US" strike="sngStrike" dirty="0"/>
          </a:p>
        </p:txBody>
      </p:sp>
      <p:sp>
        <p:nvSpPr>
          <p:cNvPr id="43" name="Oval 42"/>
          <p:cNvSpPr/>
          <p:nvPr/>
        </p:nvSpPr>
        <p:spPr>
          <a:xfrm rot="17865907">
            <a:off x="7673355" y="4805685"/>
            <a:ext cx="678354" cy="7610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 rot="17865907">
            <a:off x="7647708" y="5649391"/>
            <a:ext cx="985533" cy="11825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/>
          <p:cNvSpPr/>
          <p:nvPr/>
        </p:nvSpPr>
        <p:spPr>
          <a:xfrm rot="17865907">
            <a:off x="7757240" y="4860642"/>
            <a:ext cx="575961" cy="645850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654867" y="4974987"/>
            <a:ext cx="15690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HOCIMD:PTER:HOMCEP:JESIE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Mathew Meiers)</a:t>
            </a:r>
            <a:endParaRPr lang="en-US" sz="800" strike="sngStrike" dirty="0"/>
          </a:p>
        </p:txBody>
      </p:sp>
      <p:sp>
        <p:nvSpPr>
          <p:cNvPr id="50" name="Oval 49"/>
          <p:cNvSpPr/>
          <p:nvPr/>
        </p:nvSpPr>
        <p:spPr>
          <a:xfrm rot="17865907">
            <a:off x="3812422" y="6119039"/>
            <a:ext cx="408589" cy="458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miley Face 50"/>
          <p:cNvSpPr/>
          <p:nvPr/>
        </p:nvSpPr>
        <p:spPr>
          <a:xfrm rot="17865907">
            <a:off x="4387531" y="6162781"/>
            <a:ext cx="373381" cy="41961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365622" y="6003001"/>
            <a:ext cx="17956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ASSHOE AND ASSHOLE(</a:t>
            </a:r>
            <a:r>
              <a:rPr lang="en-US" sz="800" dirty="0" err="1" smtClean="0"/>
              <a:t>micheale</a:t>
            </a:r>
            <a:r>
              <a:rPr lang="en-US" sz="800" dirty="0" smtClean="0"/>
              <a:t> 1991)</a:t>
            </a:r>
            <a:endParaRPr lang="en-US" sz="800" dirty="0"/>
          </a:p>
        </p:txBody>
      </p:sp>
      <p:sp>
        <p:nvSpPr>
          <p:cNvPr id="53" name="Rectangle 52"/>
          <p:cNvSpPr/>
          <p:nvPr/>
        </p:nvSpPr>
        <p:spPr>
          <a:xfrm>
            <a:off x="3313466" y="5995747"/>
            <a:ext cx="1830880" cy="63977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miley Face 53"/>
          <p:cNvSpPr/>
          <p:nvPr/>
        </p:nvSpPr>
        <p:spPr>
          <a:xfrm rot="17865907">
            <a:off x="8488556" y="3562488"/>
            <a:ext cx="373381" cy="419618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934451" y="3282910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HOMCEP:NANA[1]</a:t>
            </a:r>
            <a:endParaRPr lang="en-US" dirty="0"/>
          </a:p>
        </p:txBody>
      </p:sp>
      <p:sp>
        <p:nvSpPr>
          <p:cNvPr id="56" name="Cube 55"/>
          <p:cNvSpPr/>
          <p:nvPr/>
        </p:nvSpPr>
        <p:spPr>
          <a:xfrm>
            <a:off x="10305464" y="2743200"/>
            <a:ext cx="1466433" cy="11544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126478" y="3863919"/>
            <a:ext cx="144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</a:t>
            </a:r>
            <a:r>
              <a:rPr lang="en-US" strike="sngStrike" dirty="0" smtClean="0"/>
              <a:t>. triggers</a:t>
            </a:r>
            <a:endParaRPr lang="en-US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863340" y="2594610"/>
            <a:ext cx="3931920" cy="1057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7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66160" y="2697480"/>
            <a:ext cx="86941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HOMICDIE:JESUS</a:t>
            </a:r>
            <a:br>
              <a:rPr lang="en-US" sz="9600" dirty="0" smtClean="0"/>
            </a:br>
            <a:r>
              <a:rPr lang="en-US" sz="9600" dirty="0" smtClean="0"/>
              <a:t>for </a:t>
            </a:r>
            <a:r>
              <a:rPr lang="en-US" sz="9600" dirty="0" err="1" smtClean="0"/>
              <a:t>Jeuse</a:t>
            </a:r>
            <a:endParaRPr lang="en-US" sz="9600" dirty="0"/>
          </a:p>
        </p:txBody>
      </p:sp>
      <p:sp>
        <p:nvSpPr>
          <p:cNvPr id="8" name="TextBox 7"/>
          <p:cNvSpPr txBox="1"/>
          <p:nvPr/>
        </p:nvSpPr>
        <p:spPr>
          <a:xfrm>
            <a:off x="8583930" y="3297644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Gjcoeh</a:t>
            </a:r>
            <a:r>
              <a:rPr lang="en-US" strike="sngStrike" dirty="0" smtClean="0"/>
              <a:t>(The face)</a:t>
            </a:r>
            <a:endParaRPr lang="en-US" strike="sngStrike" dirty="0"/>
          </a:p>
        </p:txBody>
      </p:sp>
      <p:sp>
        <p:nvSpPr>
          <p:cNvPr id="9" name="Smiley Face 8"/>
          <p:cNvSpPr/>
          <p:nvPr/>
        </p:nvSpPr>
        <p:spPr>
          <a:xfrm rot="17865907">
            <a:off x="1320104" y="1931940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 rot="17865907">
            <a:off x="1340723" y="3140559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 rot="17865907">
            <a:off x="8258826" y="1805781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 rot="17865907">
            <a:off x="7096476" y="2008981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 rot="17865907">
            <a:off x="5753099" y="1927158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 rot="17865907">
            <a:off x="4636525" y="2034907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 rot="17865907">
            <a:off x="3554883" y="2031572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miley Face 15"/>
          <p:cNvSpPr/>
          <p:nvPr/>
        </p:nvSpPr>
        <p:spPr>
          <a:xfrm rot="17865907">
            <a:off x="2369973" y="1931940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 rot="17865907">
            <a:off x="2292323" y="3140558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miley Face 17"/>
          <p:cNvSpPr/>
          <p:nvPr/>
        </p:nvSpPr>
        <p:spPr>
          <a:xfrm rot="17865907">
            <a:off x="1492572" y="5316070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 rot="17865907">
            <a:off x="1398285" y="4322478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/>
          <p:cNvSpPr/>
          <p:nvPr/>
        </p:nvSpPr>
        <p:spPr>
          <a:xfrm rot="17865907">
            <a:off x="2487984" y="4301402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miley Face 20"/>
          <p:cNvSpPr/>
          <p:nvPr/>
        </p:nvSpPr>
        <p:spPr>
          <a:xfrm rot="17865907">
            <a:off x="2549648" y="5336876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miley Face 21"/>
          <p:cNvSpPr/>
          <p:nvPr/>
        </p:nvSpPr>
        <p:spPr>
          <a:xfrm rot="17865907">
            <a:off x="8442562" y="5313005"/>
            <a:ext cx="685800" cy="63051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/>
          <p:nvPr/>
        </p:nvCxnSpPr>
        <p:spPr>
          <a:xfrm>
            <a:off x="9224162" y="3005533"/>
            <a:ext cx="4148938" cy="104068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3" idx="3"/>
          </p:cNvCxnSpPr>
          <p:nvPr/>
        </p:nvCxnSpPr>
        <p:spPr>
          <a:xfrm>
            <a:off x="9448800" y="3130062"/>
            <a:ext cx="2811535" cy="1090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418125" y="4900246"/>
            <a:ext cx="4358921" cy="277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3" idx="1"/>
          </p:cNvCxnSpPr>
          <p:nvPr/>
        </p:nvCxnSpPr>
        <p:spPr>
          <a:xfrm rot="10800000" flipH="1" flipV="1">
            <a:off x="3566160" y="4220973"/>
            <a:ext cx="1439594" cy="1406103"/>
          </a:xfrm>
          <a:prstGeom prst="bentConnector3">
            <a:avLst>
              <a:gd name="adj1" fmla="val -1587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739662" y="4466492"/>
            <a:ext cx="15240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45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3326130" y="3086100"/>
            <a:ext cx="8001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26130" y="2663190"/>
            <a:ext cx="1029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Franceco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295900" y="3451860"/>
            <a:ext cx="8001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24930" y="2948376"/>
            <a:ext cx="1033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Amoroso</a:t>
            </a:r>
            <a:endParaRPr lang="en-US" strike="sngStrike" dirty="0"/>
          </a:p>
        </p:txBody>
      </p:sp>
      <p:sp>
        <p:nvSpPr>
          <p:cNvPr id="12" name="Oval 11"/>
          <p:cNvSpPr/>
          <p:nvPr/>
        </p:nvSpPr>
        <p:spPr>
          <a:xfrm>
            <a:off x="1756410" y="3451860"/>
            <a:ext cx="8001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63004" y="3032522"/>
            <a:ext cx="97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face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4227195" y="3294848"/>
            <a:ext cx="8001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80560" y="2847856"/>
            <a:ext cx="50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Fag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531575" y="3240048"/>
            <a:ext cx="8001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30610" y="2948376"/>
            <a:ext cx="97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face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7656760" y="3585956"/>
            <a:ext cx="8001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766685" y="2847856"/>
            <a:ext cx="124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Turkish guy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9327445" y="3729188"/>
            <a:ext cx="8001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406890" y="294837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Massimo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555223" y="1697587"/>
            <a:ext cx="8001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611880" y="1424517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Angela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4584366" y="1652363"/>
            <a:ext cx="8001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494084" y="1243407"/>
            <a:ext cx="1588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Angela </a:t>
            </a:r>
            <a:r>
              <a:rPr lang="en-US" dirty="0" err="1" smtClean="0"/>
              <a:t>Husanb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6082660" y="1627717"/>
            <a:ext cx="8001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096000" y="1287639"/>
            <a:ext cx="56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Elke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029699" y="1540082"/>
            <a:ext cx="800100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043039" y="1275645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 </a:t>
            </a:r>
            <a:r>
              <a:rPr lang="en-US" strike="sngStrike" dirty="0" err="1" smtClean="0"/>
              <a:t>ghrildend</a:t>
            </a:r>
            <a:endParaRPr lang="en-US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556510" y="1540082"/>
            <a:ext cx="6633210" cy="453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489904" y="2677930"/>
            <a:ext cx="9460035" cy="209981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927932" y="1082393"/>
            <a:ext cx="7079928" cy="148986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085850" y="1793849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other</a:t>
            </a:r>
            <a:endParaRPr lang="en-US" strike="sngStrike" dirty="0"/>
          </a:p>
        </p:txBody>
      </p:sp>
      <p:cxnSp>
        <p:nvCxnSpPr>
          <p:cNvPr id="36" name="Straight Connector 35"/>
          <p:cNvCxnSpPr>
            <a:stCxn id="11" idx="1"/>
            <a:endCxn id="11" idx="3"/>
          </p:cNvCxnSpPr>
          <p:nvPr/>
        </p:nvCxnSpPr>
        <p:spPr>
          <a:xfrm>
            <a:off x="1663004" y="3217188"/>
            <a:ext cx="976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7" idx="1"/>
          </p:cNvCxnSpPr>
          <p:nvPr/>
        </p:nvCxnSpPr>
        <p:spPr>
          <a:xfrm>
            <a:off x="3326130" y="2847856"/>
            <a:ext cx="1258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3" idx="1"/>
            <a:endCxn id="13" idx="3"/>
          </p:cNvCxnSpPr>
          <p:nvPr/>
        </p:nvCxnSpPr>
        <p:spPr>
          <a:xfrm>
            <a:off x="4480560" y="3032522"/>
            <a:ext cx="5038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15" idx="1"/>
          </p:cNvCxnSpPr>
          <p:nvPr/>
        </p:nvCxnSpPr>
        <p:spPr>
          <a:xfrm flipH="1" flipV="1">
            <a:off x="6430610" y="3133042"/>
            <a:ext cx="1077835" cy="81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17" idx="1"/>
            <a:endCxn id="19" idx="1"/>
          </p:cNvCxnSpPr>
          <p:nvPr/>
        </p:nvCxnSpPr>
        <p:spPr>
          <a:xfrm>
            <a:off x="7766685" y="3032522"/>
            <a:ext cx="1640205" cy="100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189720" y="3073762"/>
            <a:ext cx="1283245" cy="119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430692" y="1675117"/>
            <a:ext cx="1042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VIRINGIA</a:t>
            </a:r>
          </a:p>
          <a:p>
            <a:r>
              <a:rPr lang="en-US" strike="sngStrike" dirty="0" err="1" smtClean="0"/>
              <a:t>Rotondo</a:t>
            </a:r>
            <a:endParaRPr lang="en-US" strike="sngStrike" dirty="0" smtClean="0"/>
          </a:p>
          <a:p>
            <a:r>
              <a:rPr lang="en-US" strike="sngStrike" dirty="0" err="1" smtClean="0"/>
              <a:t>studipdo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0698480" y="1978515"/>
            <a:ext cx="96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</a:p>
          <a:p>
            <a:r>
              <a:rPr lang="en-US" b="1" dirty="0" smtClean="0"/>
              <a:t>EXPORT</a:t>
            </a:r>
            <a:endParaRPr lang="en-US" b="1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10472965" y="1905842"/>
            <a:ext cx="476974" cy="87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056810" y="549376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>This is the work from an </a:t>
            </a:r>
            <a:r>
              <a:rPr lang="en-US" strike="sngStrike" dirty="0" err="1"/>
              <a:t>ameture</a:t>
            </a:r>
            <a:endParaRPr lang="en-US" strike="sngStrike" dirty="0"/>
          </a:p>
          <a:p>
            <a:r>
              <a:rPr lang="en-US" dirty="0" err="1"/>
              <a:t>nonPolcieHomce.avg.min.</a:t>
            </a:r>
            <a:r>
              <a:rPr lang="en-US" strike="sngStrike" dirty="0" err="1"/>
              <a:t>marx</a:t>
            </a:r>
            <a:endParaRPr lang="en-US" strike="sngStrike" dirty="0"/>
          </a:p>
          <a:p>
            <a:r>
              <a:rPr lang="en-US" strike="sngStrike" dirty="0"/>
              <a:t>Based on my </a:t>
            </a:r>
            <a:r>
              <a:rPr lang="en-US" strike="sngStrike" dirty="0" err="1"/>
              <a:t>exieirce</a:t>
            </a:r>
            <a:endParaRPr lang="en-US" strike="sngStrike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9727495" y="2488112"/>
            <a:ext cx="983957" cy="297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934884" y="1838189"/>
            <a:ext cx="493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Mariucs</a:t>
            </a:r>
            <a:r>
              <a:rPr lang="en-US" dirty="0" smtClean="0"/>
              <a:t> CPVA.187.PREA(</a:t>
            </a:r>
            <a:r>
              <a:rPr lang="en-US" strike="sngStrike" dirty="0" err="1" smtClean="0"/>
              <a:t>vaction</a:t>
            </a:r>
            <a:r>
              <a:rPr lang="en-US" strike="sngStrike" dirty="0" smtClean="0"/>
              <a:t> river </a:t>
            </a:r>
            <a:r>
              <a:rPr lang="en-US" strike="sngStrike" dirty="0" err="1" smtClean="0"/>
              <a:t>po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tranl</a:t>
            </a:r>
            <a:r>
              <a:rPr lang="en-US" strike="sngStrike" dirty="0" smtClean="0"/>
              <a:t>. Ass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848293" y="1206427"/>
            <a:ext cx="581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HOMCEP:IS-A-BELL(</a:t>
            </a:r>
            <a:r>
              <a:rPr lang="en-US" strike="sngStrike" dirty="0" smtClean="0"/>
              <a:t>10c</a:t>
            </a:r>
            <a:r>
              <a:rPr lang="en-US" dirty="0" smtClean="0"/>
              <a:t>) FBI:KIDNAPP(</a:t>
            </a:r>
            <a:r>
              <a:rPr lang="en-US" strike="sngStrike" dirty="0" smtClean="0"/>
              <a:t>no cube left bid</a:t>
            </a:r>
            <a:r>
              <a:rPr lang="en-US" dirty="0" smtClean="0"/>
              <a:t> 2005)</a:t>
            </a:r>
          </a:p>
          <a:p>
            <a:r>
              <a:rPr lang="en-US" dirty="0" smtClean="0"/>
              <a:t>IPX HOMCE-IS-A-BELL(</a:t>
            </a:r>
            <a:r>
              <a:rPr lang="en-US" strike="sngStrike" dirty="0" smtClean="0"/>
              <a:t>10c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9818298" y="1585187"/>
            <a:ext cx="3299825" cy="136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10484823" y="1609183"/>
            <a:ext cx="2622449" cy="21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2623704" y="1432360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Dele </a:t>
            </a:r>
            <a:r>
              <a:rPr lang="en-US" sz="800" strike="sngStrike" dirty="0" err="1" smtClean="0"/>
              <a:t>donn</a:t>
            </a:r>
            <a:r>
              <a:rPr lang="en-US" sz="800" strike="sngStrike" dirty="0" smtClean="0"/>
              <a:t> brother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7577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69771" y="2060990"/>
            <a:ext cx="4257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IMPORT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5871780" y="3444020"/>
            <a:ext cx="1223605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IBM TIVOLI</a:t>
            </a:r>
          </a:p>
          <a:p>
            <a:r>
              <a:rPr lang="en-US" dirty="0" smtClean="0"/>
              <a:t>MAXIMO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721531" y="3444020"/>
            <a:ext cx="2068830" cy="41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99611" y="3767185"/>
            <a:ext cx="1630680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082964" y="3444019"/>
            <a:ext cx="179126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IBM TIVOLI</a:t>
            </a:r>
          </a:p>
          <a:p>
            <a:r>
              <a:rPr lang="en-US" dirty="0" smtClean="0"/>
              <a:t>Storage Manager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326834" y="3630650"/>
            <a:ext cx="1359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7790361" y="2472470"/>
            <a:ext cx="1954530" cy="33963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 </a:t>
            </a:r>
            <a:r>
              <a:rPr lang="en-US" dirty="0" err="1" smtClean="0"/>
              <a:t>WebSpehre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35605" y="2758729"/>
            <a:ext cx="1702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Applicaion</a:t>
            </a:r>
            <a:r>
              <a:rPr lang="en-US" strike="sngStrike" dirty="0" smtClean="0"/>
              <a:t> Logic</a:t>
            </a:r>
            <a:endParaRPr lang="en-US" strike="sngStrike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7230291" y="3157447"/>
            <a:ext cx="724240" cy="513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79714" y="4428365"/>
            <a:ext cx="8765177" cy="6792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>
            <a:stCxn id="17" idx="1"/>
            <a:endCxn id="17" idx="3"/>
          </p:cNvCxnSpPr>
          <p:nvPr/>
        </p:nvCxnSpPr>
        <p:spPr>
          <a:xfrm>
            <a:off x="979714" y="4768000"/>
            <a:ext cx="8765177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31965" y="5445648"/>
            <a:ext cx="4075611" cy="6760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3" idx="1"/>
            <a:endCxn id="23" idx="3"/>
          </p:cNvCxnSpPr>
          <p:nvPr/>
        </p:nvCxnSpPr>
        <p:spPr>
          <a:xfrm>
            <a:off x="1031965" y="5783663"/>
            <a:ext cx="4075611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136777" y="4428365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Ramon</a:t>
            </a:r>
          </a:p>
          <a:p>
            <a:r>
              <a:rPr lang="en-US" dirty="0" err="1" smtClean="0"/>
              <a:t>Califonria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497712" y="1720614"/>
            <a:ext cx="15103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CVPA.</a:t>
            </a:r>
          </a:p>
          <a:p>
            <a:r>
              <a:rPr lang="en-US" sz="800" strike="sngStrike" dirty="0" err="1" smtClean="0"/>
              <a:t>bayram.ricarda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madlene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towle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10497712" y="2175512"/>
            <a:ext cx="11211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</a:t>
            </a:r>
            <a:r>
              <a:rPr lang="en-US" sz="800" strike="sngStrike" baseline="30000" dirty="0" smtClean="0"/>
              <a:t>nd</a:t>
            </a:r>
            <a:r>
              <a:rPr lang="en-US" sz="800" strike="sngStrike" dirty="0" smtClean="0"/>
              <a:t> income</a:t>
            </a:r>
          </a:p>
          <a:p>
            <a:r>
              <a:rPr lang="en-US" dirty="0" err="1" smtClean="0"/>
              <a:t>LARRY.</a:t>
            </a:r>
            <a:r>
              <a:rPr lang="en-US" strike="sngStrike" dirty="0" err="1" smtClean="0"/>
              <a:t>suv</a:t>
            </a:r>
            <a:endParaRPr lang="en-US" strike="sngStrike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48194" y="4562527"/>
            <a:ext cx="5473337" cy="189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683725" y="5182139"/>
            <a:ext cx="731520" cy="1014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694023" y="2472470"/>
            <a:ext cx="2442754" cy="286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8899925" y="3403477"/>
            <a:ext cx="2621515" cy="422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8783343" y="3855500"/>
            <a:ext cx="2472562" cy="70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79654" y="4014054"/>
            <a:ext cx="1176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IMPORT(s)</a:t>
            </a:r>
            <a:endParaRPr lang="en-US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10955939" y="3671193"/>
            <a:ext cx="1052124" cy="342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nonPolicContetItems</a:t>
            </a:r>
            <a:endParaRPr lang="en-US" sz="800" dirty="0"/>
          </a:p>
        </p:txBody>
      </p:sp>
      <p:sp>
        <p:nvSpPr>
          <p:cNvPr id="43" name="Rectangle 42"/>
          <p:cNvSpPr/>
          <p:nvPr/>
        </p:nvSpPr>
        <p:spPr>
          <a:xfrm>
            <a:off x="10991375" y="4014054"/>
            <a:ext cx="950799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096000" y="4198720"/>
            <a:ext cx="5280219" cy="45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281876" y="4120588"/>
            <a:ext cx="53119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 </a:t>
            </a:r>
            <a:r>
              <a:rPr lang="en-US" dirty="0" err="1" smtClean="0"/>
              <a:t>poinst</a:t>
            </a:r>
            <a:r>
              <a:rPr lang="en-US" dirty="0" smtClean="0"/>
              <a:t> </a:t>
            </a:r>
            <a:r>
              <a:rPr lang="en-US" dirty="0" err="1" smtClean="0"/>
              <a:t>chalei</a:t>
            </a:r>
            <a:r>
              <a:rPr lang="en-US" dirty="0" smtClean="0"/>
              <a:t>(HOMCMIPE:LUX(</a:t>
            </a:r>
            <a:r>
              <a:rPr lang="en-US" dirty="0" err="1" smtClean="0"/>
              <a:t>lipstick.IPX</a:t>
            </a:r>
            <a:r>
              <a:rPr lang="en-US" dirty="0" smtClean="0"/>
              <a:t>))</a:t>
            </a:r>
          </a:p>
          <a:p>
            <a:r>
              <a:rPr lang="en-US" sz="800" strike="sngStrike" dirty="0" err="1" smtClean="0"/>
              <a:t>Pycalisd</a:t>
            </a:r>
            <a:r>
              <a:rPr lang="en-US" sz="800" strike="sngStrike" dirty="0" smtClean="0"/>
              <a:t> furs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and viola</a:t>
            </a:r>
            <a:endParaRPr lang="en-US" sz="800" strike="sngStrike" dirty="0"/>
          </a:p>
        </p:txBody>
      </p:sp>
      <p:sp>
        <p:nvSpPr>
          <p:cNvPr id="47" name="Cube 46"/>
          <p:cNvSpPr/>
          <p:nvPr/>
        </p:nvSpPr>
        <p:spPr>
          <a:xfrm>
            <a:off x="6096000" y="5182139"/>
            <a:ext cx="1343377" cy="69614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694023" y="5783663"/>
            <a:ext cx="425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Mr</a:t>
            </a:r>
            <a:r>
              <a:rPr lang="en-US" strike="sngStrike" dirty="0" smtClean="0"/>
              <a:t> rogers, </a:t>
            </a:r>
            <a:r>
              <a:rPr lang="en-US" dirty="0" smtClean="0"/>
              <a:t>1990 </a:t>
            </a:r>
            <a:r>
              <a:rPr lang="en-US" strike="sngStrike" dirty="0" smtClean="0"/>
              <a:t>Year Built 777 </a:t>
            </a:r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694023" y="6065566"/>
            <a:ext cx="1292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Free/</a:t>
            </a:r>
            <a:r>
              <a:rPr lang="en-US" sz="800" strike="sngStrike" dirty="0" err="1" smtClean="0"/>
              <a:t>pzizz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phycalis</a:t>
            </a:r>
            <a:r>
              <a:rPr lang="en-US" sz="800" strike="sngStrike" dirty="0" smtClean="0"/>
              <a:t> furs </a:t>
            </a:r>
            <a:r>
              <a:rPr lang="en-US" sz="800" strike="sngStrike" dirty="0" err="1" smtClean="0"/>
              <a:t>lsd</a:t>
            </a:r>
            <a:endParaRPr lang="en-US" sz="800" strike="sngStrike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6096000" y="4562527"/>
            <a:ext cx="2244193" cy="112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477794" y="5530212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3595" y="1396004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2017 Other: </a:t>
            </a:r>
            <a:r>
              <a:rPr lang="en-US" sz="800" strike="sngStrike" dirty="0" err="1" smtClean="0"/>
              <a:t>funityure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macys</a:t>
            </a:r>
            <a:r>
              <a:rPr lang="en-US" sz="800" strike="sngStrike" dirty="0" smtClean="0"/>
              <a:t> Sandra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    </a:t>
            </a:r>
            <a:r>
              <a:rPr lang="en-US" sz="800" strike="sngStrike" dirty="0" smtClean="0"/>
              <a:t>pho next to 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594295" y="1704886"/>
            <a:ext cx="45464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SF </a:t>
            </a:r>
            <a:r>
              <a:rPr lang="en-US" sz="800" strike="sngStrike" dirty="0" err="1" smtClean="0"/>
              <a:t>impor</a:t>
            </a:r>
            <a:r>
              <a:rPr lang="en-US" sz="800" strike="sngStrike" dirty="0" smtClean="0"/>
              <a:t>/export </a:t>
            </a:r>
            <a:r>
              <a:rPr lang="en-US" sz="800" strike="sngStrike" dirty="0" err="1" smtClean="0"/>
              <a:t>carbona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MARY.IPX 2006.1994/5</a:t>
            </a:r>
          </a:p>
          <a:p>
            <a:r>
              <a:rPr lang="en-US" sz="800" strike="sngStrike" dirty="0" smtClean="0"/>
              <a:t>7ft </a:t>
            </a:r>
            <a:r>
              <a:rPr lang="en-US" sz="800" strike="sngStrike" dirty="0" err="1" smtClean="0"/>
              <a:t>itailie</a:t>
            </a:r>
            <a:r>
              <a:rPr lang="en-US" sz="800" strike="sngStrike" dirty="0" smtClean="0"/>
              <a:t> blond </a:t>
            </a:r>
            <a:r>
              <a:rPr lang="en-US" sz="800" dirty="0" smtClean="0"/>
              <a:t>wait(</a:t>
            </a:r>
            <a:r>
              <a:rPr lang="en-US" sz="800" strike="sngStrike" dirty="0" err="1" smtClean="0"/>
              <a:t>er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Greens(north </a:t>
            </a:r>
            <a:r>
              <a:rPr lang="en-US" sz="800" strike="sngStrike" dirty="0" err="1" smtClean="0"/>
              <a:t>beach,vegan</a:t>
            </a:r>
            <a:r>
              <a:rPr lang="en-US" sz="800" strike="sngStrike" dirty="0" smtClean="0"/>
              <a:t> insider) </a:t>
            </a:r>
            <a:r>
              <a:rPr lang="en-US" sz="800" dirty="0" smtClean="0"/>
              <a:t>IBM </a:t>
            </a:r>
            <a:r>
              <a:rPr lang="en-US" sz="800" dirty="0" err="1" smtClean="0"/>
              <a:t>Digustued</a:t>
            </a:r>
            <a:r>
              <a:rPr lang="en-US" sz="800" dirty="0" smtClean="0"/>
              <a:t> </a:t>
            </a:r>
            <a:r>
              <a:rPr lang="en-US" sz="800" dirty="0" err="1" smtClean="0"/>
              <a:t>Engiener</a:t>
            </a:r>
            <a:r>
              <a:rPr lang="en-US" sz="800" dirty="0" smtClean="0"/>
              <a:t> </a:t>
            </a:r>
            <a:r>
              <a:rPr lang="en-US" sz="800" dirty="0" err="1" smtClean="0"/>
              <a:t>Ravvy</a:t>
            </a:r>
            <a:r>
              <a:rPr lang="en-US" sz="800" dirty="0" smtClean="0"/>
              <a:t> </a:t>
            </a:r>
            <a:r>
              <a:rPr lang="en-US" sz="800" dirty="0" err="1" smtClean="0"/>
              <a:t>Rvmeran</a:t>
            </a:r>
            <a:r>
              <a:rPr lang="en-US" sz="800" dirty="0" smtClean="0"/>
              <a:t>, </a:t>
            </a:r>
            <a:r>
              <a:rPr lang="en-US" sz="800" strike="sngStrike" dirty="0" smtClean="0"/>
              <a:t>L3 </a:t>
            </a:r>
            <a:r>
              <a:rPr lang="en-US" sz="800" strike="sngStrike" dirty="0" err="1" smtClean="0"/>
              <a:t>david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covperfield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inidan</a:t>
            </a:r>
            <a:r>
              <a:rPr lang="en-US" sz="800" strike="sngStrike" dirty="0" smtClean="0"/>
              <a:t> ‘</a:t>
            </a:r>
          </a:p>
          <a:p>
            <a:r>
              <a:rPr lang="en-US" sz="800" strike="sngStrike" dirty="0" smtClean="0"/>
              <a:t>I know san Francisco before the H1-B as Indian, I know.</a:t>
            </a:r>
          </a:p>
          <a:p>
            <a:r>
              <a:rPr lang="en-US" sz="800" dirty="0" smtClean="0"/>
              <a:t>CPVA HCOMEP:7 </a:t>
            </a:r>
            <a:r>
              <a:rPr lang="en-US" sz="800" strike="sngStrike" dirty="0" err="1" smtClean="0"/>
              <a:t>popo</a:t>
            </a:r>
            <a:r>
              <a:rPr lang="en-US" sz="800" strike="sngStrike" dirty="0" smtClean="0"/>
              <a:t> pants</a:t>
            </a:r>
            <a:r>
              <a:rPr lang="en-US" sz="800" dirty="0" smtClean="0"/>
              <a:t>, 41</a:t>
            </a:r>
          </a:p>
          <a:p>
            <a:r>
              <a:rPr lang="en-US" sz="800" strike="sngStrike" dirty="0" smtClean="0"/>
              <a:t>Ravi talks act as 7 year old, maybe gay</a:t>
            </a:r>
            <a:endParaRPr lang="en-US" sz="800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594295" y="2558794"/>
            <a:ext cx="26340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Armina</a:t>
            </a:r>
            <a:r>
              <a:rPr lang="en-US" sz="800" strike="sngStrike" dirty="0" smtClean="0"/>
              <a:t>: import/</a:t>
            </a:r>
            <a:r>
              <a:rPr lang="en-US" sz="800" strike="sngStrike" dirty="0" err="1" smtClean="0"/>
              <a:t>exort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cisco Dylan</a:t>
            </a:r>
          </a:p>
          <a:p>
            <a:r>
              <a:rPr lang="en-US" sz="800" dirty="0" smtClean="0"/>
              <a:t>KING.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ghcoheo</a:t>
            </a:r>
            <a:r>
              <a:rPr lang="en-US" sz="800" dirty="0" smtClean="0"/>
              <a:t>(LABO CODE.CIVIL CODE).CPVA(</a:t>
            </a:r>
            <a:r>
              <a:rPr lang="en-US" sz="800" strike="sngStrike" dirty="0" smtClean="0"/>
              <a:t>mama </a:t>
            </a:r>
            <a:r>
              <a:rPr lang="en-US" sz="800" strike="sngStrike" dirty="0" err="1" smtClean="0"/>
              <a:t>mia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… Sex District San </a:t>
            </a:r>
            <a:r>
              <a:rPr lang="en-US" sz="800" strike="sngStrike" dirty="0" err="1" smtClean="0"/>
              <a:t>Fraicso</a:t>
            </a:r>
            <a:r>
              <a:rPr lang="en-US" sz="800" strike="sngStrike" dirty="0" smtClean="0"/>
              <a:t> (al </a:t>
            </a:r>
            <a:r>
              <a:rPr lang="en-US" sz="800" strike="sngStrike" dirty="0" err="1" smtClean="0"/>
              <a:t>copone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350520" y="1704886"/>
            <a:ext cx="2551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-</a:t>
            </a:r>
          </a:p>
          <a:p>
            <a:r>
              <a:rPr lang="en-US" dirty="0"/>
              <a:t>-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66696" y="133342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72235" y="3190631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552" y="3473291"/>
            <a:ext cx="46110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GOVMEENT CODE</a:t>
            </a:r>
            <a:r>
              <a:rPr lang="en-US" strike="sngStrike" dirty="0" smtClean="0"/>
              <a:t>(Watson, </a:t>
            </a:r>
            <a:r>
              <a:rPr lang="en-US" strike="sngStrike" dirty="0" err="1" smtClean="0"/>
              <a:t>rocekfeller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</a:t>
            </a:r>
            <a:r>
              <a:rPr lang="en-US" dirty="0" smtClean="0"/>
              <a:t>MAINSTREET</a:t>
            </a:r>
            <a:r>
              <a:rPr lang="en-US" strike="sngStrike" dirty="0" smtClean="0"/>
              <a:t>(Hamburg, sex </a:t>
            </a:r>
            <a:r>
              <a:rPr lang="en-US" strike="sngStrike" dirty="0" err="1" smtClean="0"/>
              <a:t>distric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i.e.</a:t>
            </a:r>
            <a:r>
              <a:rPr lang="en-US" dirty="0" smtClean="0"/>
              <a:t> </a:t>
            </a:r>
            <a:r>
              <a:rPr lang="en-US" strike="sngStrike" dirty="0" err="1" smtClean="0"/>
              <a:t>n</a:t>
            </a:r>
            <a:r>
              <a:rPr lang="en-US" dirty="0" err="1" smtClean="0"/>
              <a:t>onPocilInteurpLocial</a:t>
            </a:r>
            <a:r>
              <a:rPr lang="en-US" strike="sngStrike" dirty="0" smtClean="0"/>
              <a:t>(boy scouts)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1972491" y="1333422"/>
            <a:ext cx="67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ITALY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095385" y="142807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CHINA</a:t>
            </a:r>
            <a:endParaRPr lang="en-US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6643510" y="1673041"/>
            <a:ext cx="378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</a:t>
            </a:r>
            <a:r>
              <a:rPr lang="en-US" strike="sngStrike" dirty="0" smtClean="0"/>
              <a:t>Table </a:t>
            </a:r>
            <a:r>
              <a:rPr lang="en-US" dirty="0" smtClean="0"/>
              <a:t>HOMCP:NANA </a:t>
            </a:r>
            <a:r>
              <a:rPr lang="en-US" strike="sngStrike" dirty="0" smtClean="0"/>
              <a:t>missing legs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2907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38692" y="4428627"/>
            <a:ext cx="1875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GOVMEENT </a:t>
            </a:r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2423" y="4613293"/>
            <a:ext cx="2364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r>
              <a:rPr lang="en-US" strike="sngStrike" dirty="0" smtClean="0"/>
              <a:t>, Chinese, R.A.F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694691" y="4410093"/>
            <a:ext cx="2815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Insurance </a:t>
            </a:r>
            <a:r>
              <a:rPr lang="en-US" strike="sngStrike" dirty="0" err="1" smtClean="0"/>
              <a:t>Firld</a:t>
            </a:r>
            <a:r>
              <a:rPr lang="en-US" strike="sngStrike" dirty="0" smtClean="0"/>
              <a:t> Trip </a:t>
            </a:r>
            <a:r>
              <a:rPr lang="en-US" strike="sngStrike" dirty="0" err="1" smtClean="0"/>
              <a:t>Exursion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6322423" y="4801111"/>
            <a:ext cx="3385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Yang, </a:t>
            </a:r>
            <a:r>
              <a:rPr lang="en-US" sz="900" strike="sngStrike" dirty="0" err="1" smtClean="0"/>
              <a:t>ming</a:t>
            </a:r>
            <a:r>
              <a:rPr lang="en-US" sz="900" strike="sngStrike" dirty="0" smtClean="0"/>
              <a:t>-leg, </a:t>
            </a:r>
            <a:r>
              <a:rPr lang="en-US" sz="900" strike="sngStrike" dirty="0" err="1" smtClean="0"/>
              <a:t>dr</a:t>
            </a:r>
            <a:r>
              <a:rPr lang="en-US" sz="900" strike="sngStrike" dirty="0" smtClean="0"/>
              <a:t> Zimmerman other: </a:t>
            </a:r>
            <a:r>
              <a:rPr lang="en-US" sz="900" strike="sngStrike" dirty="0" err="1" smtClean="0"/>
              <a:t>adiran</a:t>
            </a:r>
            <a:r>
              <a:rPr lang="en-US" sz="900" strike="sngStrike" dirty="0" smtClean="0"/>
              <a:t> maybe or 1 Turkish guy</a:t>
            </a:r>
            <a:endParaRPr lang="en-US" sz="9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081451" y="2939143"/>
            <a:ext cx="188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Rockfeller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watson</a:t>
            </a:r>
            <a:endParaRPr lang="en-US" strike="sngStrike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518366" y="2442754"/>
            <a:ext cx="584114" cy="496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39377" y="2108662"/>
            <a:ext cx="475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CVPA.POPE.MONA LISA</a:t>
            </a:r>
          </a:p>
          <a:p>
            <a:r>
              <a:rPr lang="en-US" dirty="0" smtClean="0"/>
              <a:t>  - </a:t>
            </a:r>
            <a:r>
              <a:rPr lang="en-US" strike="sngStrike" dirty="0" smtClean="0"/>
              <a:t>flat as board </a:t>
            </a:r>
            <a:r>
              <a:rPr lang="en-US" strike="sngStrike" dirty="0" err="1" smtClean="0"/>
              <a:t>beate</a:t>
            </a:r>
            <a:r>
              <a:rPr lang="en-US" strike="sngStrike" dirty="0" smtClean="0"/>
              <a:t>, 15 logical,3 </a:t>
            </a:r>
            <a:r>
              <a:rPr lang="en-US" strike="sngStrike" dirty="0" err="1" smtClean="0"/>
              <a:t>way,markeitng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8015354" y="2108662"/>
            <a:ext cx="494916" cy="582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738692" y="3518654"/>
            <a:ext cx="1875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GOVMEENT CODE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25353" y="3788974"/>
            <a:ext cx="130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PROCESSOR</a:t>
            </a:r>
            <a:endParaRPr lang="en-US" dirty="0"/>
          </a:p>
        </p:txBody>
      </p:sp>
      <p:cxnSp>
        <p:nvCxnSpPr>
          <p:cNvPr id="24" name="Straight Connector 23"/>
          <p:cNvCxnSpPr>
            <a:endCxn id="22" idx="0"/>
          </p:cNvCxnSpPr>
          <p:nvPr/>
        </p:nvCxnSpPr>
        <p:spPr>
          <a:xfrm flipV="1">
            <a:off x="3676577" y="3788974"/>
            <a:ext cx="79911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2709" y="3788974"/>
            <a:ext cx="4816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Phil.JFK.MLK.HOCMP:NANA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ninthent</a:t>
            </a:r>
            <a:r>
              <a:rPr lang="en-US" strike="sngStrike" dirty="0" smtClean="0"/>
              <a:t> book guild)</a:t>
            </a:r>
            <a:endParaRPr lang="en-US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10159540" y="3518654"/>
            <a:ext cx="1192083" cy="12793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159540" y="3501911"/>
            <a:ext cx="10691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trike="sngStrike" dirty="0">
                <a:solidFill>
                  <a:schemeClr val="bg1"/>
                </a:solidFill>
              </a:rPr>
              <a:t>SUPER</a:t>
            </a:r>
            <a:br>
              <a:rPr lang="en-US" b="1" strike="sngStrike" dirty="0">
                <a:solidFill>
                  <a:schemeClr val="bg1"/>
                </a:solidFill>
              </a:rPr>
            </a:br>
            <a:r>
              <a:rPr lang="en-US" b="1" strike="sngStrike" dirty="0">
                <a:solidFill>
                  <a:schemeClr val="bg1"/>
                </a:solidFill>
              </a:rPr>
              <a:t>MARIO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708286" y="3138479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</a:t>
            </a:r>
            <a:r>
              <a:rPr lang="en-US" sz="800" strike="sngStrike" dirty="0" err="1" smtClean="0"/>
              <a:t>Tagheuser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Instuctions</a:t>
            </a:r>
            <a:endParaRPr lang="en-US" sz="800" strike="sngStrike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9470571" y="35019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58272" y="2385661"/>
            <a:ext cx="1875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GOVMEENT CODE</a:t>
            </a:r>
          </a:p>
        </p:txBody>
      </p:sp>
      <p:sp>
        <p:nvSpPr>
          <p:cNvPr id="32" name="Cube 31"/>
          <p:cNvSpPr/>
          <p:nvPr/>
        </p:nvSpPr>
        <p:spPr>
          <a:xfrm>
            <a:off x="4701229" y="1789551"/>
            <a:ext cx="550009" cy="1019223"/>
          </a:xfrm>
          <a:prstGeom prst="cube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290458" y="1794847"/>
            <a:ext cx="1828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Francisco, </a:t>
            </a:r>
          </a:p>
          <a:p>
            <a:r>
              <a:rPr lang="en-US" dirty="0" err="1" smtClean="0"/>
              <a:t>Bulding</a:t>
            </a:r>
            <a:r>
              <a:rPr lang="en-US" dirty="0" smtClean="0"/>
              <a:t> </a:t>
            </a:r>
            <a:r>
              <a:rPr lang="en-US" dirty="0" err="1" smtClean="0"/>
              <a:t>Avg</a:t>
            </a:r>
            <a:r>
              <a:rPr lang="en-US" dirty="0" smtClean="0"/>
              <a:t>(grey)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5342709" y="2299162"/>
            <a:ext cx="16212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640408" y="1437334"/>
            <a:ext cx="1875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GOVMEENT CODE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834216" y="5599974"/>
            <a:ext cx="328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Ibm.damiler</a:t>
            </a:r>
            <a:r>
              <a:rPr lang="en-US" dirty="0" err="1" smtClean="0"/>
              <a:t>.GOVERMENET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518366" y="5784640"/>
            <a:ext cx="369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KOCHEMAN.0.1§ElderAbuse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9708286" y="559997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16Y</a:t>
            </a:r>
            <a:endParaRPr lang="en-US" strike="sngStrike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336869" y="4148242"/>
            <a:ext cx="5371417" cy="1636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0376219" y="5191574"/>
            <a:ext cx="1550170" cy="13457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629909" y="5354356"/>
            <a:ext cx="271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Roth(</a:t>
            </a:r>
            <a:r>
              <a:rPr lang="en-US" strike="sngStrike" dirty="0" err="1" smtClean="0"/>
              <a:t>roth,koche,rockefller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11179832" y="5799069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black </a:t>
            </a:r>
            <a:r>
              <a:rPr lang="en-US" sz="800" strike="sngStrike" dirty="0" err="1" smtClean="0"/>
              <a:t>capone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83380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362994" y="3383280"/>
            <a:ext cx="7929155" cy="287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be 17"/>
          <p:cNvSpPr/>
          <p:nvPr/>
        </p:nvSpPr>
        <p:spPr>
          <a:xfrm>
            <a:off x="6296297" y="0"/>
            <a:ext cx="3696788" cy="4114800"/>
          </a:xfrm>
          <a:prstGeom prst="cube">
            <a:avLst>
              <a:gd name="adj" fmla="val 4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74320" y="3383280"/>
            <a:ext cx="4088673" cy="2873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62994" y="1038578"/>
            <a:ext cx="0" cy="237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508026" y="1799341"/>
            <a:ext cx="1118890" cy="1005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982199" y="2835872"/>
            <a:ext cx="2037805" cy="216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66405" y="1428073"/>
            <a:ext cx="248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dirty="0" err="1" smtClean="0"/>
              <a:t>Excsuion</a:t>
            </a:r>
            <a:r>
              <a:rPr lang="en-US" dirty="0" smtClean="0"/>
              <a:t> </a:t>
            </a:r>
            <a:r>
              <a:rPr lang="en-US" dirty="0" err="1" smtClean="0"/>
              <a:t>Insurnace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262898" y="1202857"/>
            <a:ext cx="3369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GOVMEENT </a:t>
            </a:r>
            <a:r>
              <a:rPr lang="en-US" dirty="0" err="1" smtClean="0"/>
              <a:t>CODE.</a:t>
            </a:r>
            <a:r>
              <a:rPr lang="en-US" strike="sngStrike" dirty="0" err="1" smtClean="0"/>
              <a:t>maxplank.amrx</a:t>
            </a:r>
            <a:endParaRPr lang="en-US" strike="sngStrike" dirty="0"/>
          </a:p>
        </p:txBody>
      </p:sp>
      <p:sp>
        <p:nvSpPr>
          <p:cNvPr id="47" name="Oval 46"/>
          <p:cNvSpPr/>
          <p:nvPr/>
        </p:nvSpPr>
        <p:spPr>
          <a:xfrm>
            <a:off x="4508026" y="5463577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367727" y="5881111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573095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432796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638164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497865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843532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03233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813526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673227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422291" y="4524729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422291" y="4857912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0554789" y="2299063"/>
            <a:ext cx="171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VIGINIA:SWORN</a:t>
            </a:r>
          </a:p>
          <a:p>
            <a:r>
              <a:rPr lang="en-US" strike="sngStrike" dirty="0" err="1" smtClean="0"/>
              <a:t>Volumn</a:t>
            </a:r>
            <a:r>
              <a:rPr lang="en-US" strike="sngStrike" dirty="0" smtClean="0"/>
              <a:t> 1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6489604" y="4189284"/>
            <a:ext cx="238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Tell us about </a:t>
            </a:r>
            <a:r>
              <a:rPr lang="en-US" strike="sngStrike" dirty="0" err="1" smtClean="0"/>
              <a:t>Hamburth</a:t>
            </a:r>
            <a:endParaRPr lang="en-US" strike="sngStrike" dirty="0" smtClean="0"/>
          </a:p>
          <a:p>
            <a:r>
              <a:rPr lang="en-US" strike="sngStrike" dirty="0" smtClean="0"/>
              <a:t>The Port and J2EE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9353006" y="4552686"/>
            <a:ext cx="1700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Zimmerman</a:t>
            </a:r>
          </a:p>
          <a:p>
            <a:r>
              <a:rPr lang="en-US" dirty="0" smtClean="0"/>
              <a:t>HOCMEP:JSUES:</a:t>
            </a:r>
          </a:p>
          <a:p>
            <a:r>
              <a:rPr lang="en-US" strike="sngStrike" dirty="0" err="1" smtClean="0"/>
              <a:t>Develpo</a:t>
            </a:r>
            <a:r>
              <a:rPr lang="en-US" strike="sngStrike" dirty="0" smtClean="0"/>
              <a:t> ports.</a:t>
            </a:r>
            <a:endParaRPr lang="en-US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5847643" y="2057400"/>
            <a:ext cx="3090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This is </a:t>
            </a:r>
            <a:r>
              <a:rPr lang="en-US" strike="sngStrike" dirty="0" err="1" smtClean="0"/>
              <a:t>agreat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insucne</a:t>
            </a:r>
            <a:r>
              <a:rPr lang="en-US" strike="sngStrike" dirty="0" smtClean="0"/>
              <a:t> company</a:t>
            </a:r>
          </a:p>
          <a:p>
            <a:r>
              <a:rPr lang="en-US" strike="sngStrike" dirty="0" smtClean="0"/>
              <a:t>Its has J2EE and ports.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10657228" y="2910168"/>
            <a:ext cx="9957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Gjy</a:t>
            </a:r>
            <a:r>
              <a:rPr lang="en-US" sz="800" strike="sngStrike" dirty="0" smtClean="0"/>
              <a:t> has city and sex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4336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4362994" y="3383280"/>
            <a:ext cx="7929155" cy="287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be 17"/>
          <p:cNvSpPr/>
          <p:nvPr/>
        </p:nvSpPr>
        <p:spPr>
          <a:xfrm>
            <a:off x="6296297" y="0"/>
            <a:ext cx="3696788" cy="4114800"/>
          </a:xfrm>
          <a:prstGeom prst="cube">
            <a:avLst>
              <a:gd name="adj" fmla="val 4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74320" y="3383280"/>
            <a:ext cx="4088673" cy="2873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62994" y="1038578"/>
            <a:ext cx="0" cy="237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508026" y="1799341"/>
            <a:ext cx="1118890" cy="1005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982199" y="2835872"/>
            <a:ext cx="2037805" cy="216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66405" y="1428073"/>
            <a:ext cx="248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dirty="0" err="1" smtClean="0"/>
              <a:t>Excsuion</a:t>
            </a:r>
            <a:r>
              <a:rPr lang="en-US" dirty="0" smtClean="0"/>
              <a:t> </a:t>
            </a:r>
            <a:r>
              <a:rPr lang="en-US" dirty="0" err="1" smtClean="0"/>
              <a:t>Insurnace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262898" y="1202857"/>
            <a:ext cx="3369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GOVMEENT </a:t>
            </a:r>
            <a:r>
              <a:rPr lang="en-US" dirty="0" err="1" smtClean="0"/>
              <a:t>CODE.</a:t>
            </a:r>
            <a:r>
              <a:rPr lang="en-US" strike="sngStrike" dirty="0" err="1" smtClean="0"/>
              <a:t>maxplank.amrx</a:t>
            </a:r>
            <a:endParaRPr lang="en-US" strike="sngStrike" dirty="0"/>
          </a:p>
        </p:txBody>
      </p:sp>
      <p:sp>
        <p:nvSpPr>
          <p:cNvPr id="47" name="Oval 46"/>
          <p:cNvSpPr/>
          <p:nvPr/>
        </p:nvSpPr>
        <p:spPr>
          <a:xfrm>
            <a:off x="4508026" y="5463577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367727" y="5881111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573095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432796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638164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497865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843532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03233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813526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673227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422291" y="4524729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422291" y="4857912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0554789" y="2299063"/>
            <a:ext cx="171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VIGINIA:SWORN</a:t>
            </a:r>
          </a:p>
          <a:p>
            <a:r>
              <a:rPr lang="en-US" strike="sngStrike" dirty="0" err="1" smtClean="0"/>
              <a:t>Volumn</a:t>
            </a:r>
            <a:r>
              <a:rPr lang="en-US" strike="sngStrike" dirty="0" smtClean="0"/>
              <a:t> 1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6489604" y="4189284"/>
            <a:ext cx="238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Tell us about </a:t>
            </a:r>
            <a:r>
              <a:rPr lang="en-US" strike="sngStrike" dirty="0" err="1" smtClean="0"/>
              <a:t>Hamburth</a:t>
            </a:r>
            <a:endParaRPr lang="en-US" strike="sngStrike" dirty="0" smtClean="0"/>
          </a:p>
          <a:p>
            <a:r>
              <a:rPr lang="en-US" strike="sngStrike" dirty="0" smtClean="0"/>
              <a:t>The Port and J2EE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9353006" y="4552686"/>
            <a:ext cx="1700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Zimmerman</a:t>
            </a:r>
          </a:p>
          <a:p>
            <a:r>
              <a:rPr lang="en-US" dirty="0" smtClean="0"/>
              <a:t>HOCMEP:JSUES:</a:t>
            </a:r>
          </a:p>
          <a:p>
            <a:r>
              <a:rPr lang="en-US" strike="sngStrike" dirty="0" err="1" smtClean="0"/>
              <a:t>Develpo</a:t>
            </a:r>
            <a:r>
              <a:rPr lang="en-US" strike="sngStrike" dirty="0" smtClean="0"/>
              <a:t> ports.</a:t>
            </a:r>
            <a:endParaRPr lang="en-US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5847643" y="2057400"/>
            <a:ext cx="3090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This is </a:t>
            </a:r>
            <a:r>
              <a:rPr lang="en-US" strike="sngStrike" dirty="0" err="1" smtClean="0"/>
              <a:t>agreat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insucne</a:t>
            </a:r>
            <a:r>
              <a:rPr lang="en-US" strike="sngStrike" dirty="0" smtClean="0"/>
              <a:t> company</a:t>
            </a:r>
          </a:p>
          <a:p>
            <a:r>
              <a:rPr lang="en-US" strike="sngStrike" dirty="0" smtClean="0"/>
              <a:t>Its has J2EE and ports.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10657228" y="2910168"/>
            <a:ext cx="9957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Gjy</a:t>
            </a:r>
            <a:r>
              <a:rPr lang="en-US" sz="800" strike="sngStrike" dirty="0" smtClean="0"/>
              <a:t> has city and sex</a:t>
            </a:r>
            <a:endParaRPr lang="en-US" sz="800" strike="sngStrike" dirty="0"/>
          </a:p>
        </p:txBody>
      </p:sp>
      <p:cxnSp>
        <p:nvCxnSpPr>
          <p:cNvPr id="3" name="Straight Connector 2"/>
          <p:cNvCxnSpPr>
            <a:endCxn id="61" idx="1"/>
          </p:cNvCxnSpPr>
          <p:nvPr/>
        </p:nvCxnSpPr>
        <p:spPr>
          <a:xfrm flipH="1" flipV="1">
            <a:off x="9353006" y="5014351"/>
            <a:ext cx="1700466" cy="13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789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be 17"/>
          <p:cNvSpPr/>
          <p:nvPr/>
        </p:nvSpPr>
        <p:spPr>
          <a:xfrm>
            <a:off x="6296296" y="0"/>
            <a:ext cx="5895703" cy="4114800"/>
          </a:xfrm>
          <a:prstGeom prst="cube">
            <a:avLst>
              <a:gd name="adj" fmla="val 499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550778" y="2713579"/>
            <a:ext cx="2135211" cy="711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362994" y="3383280"/>
            <a:ext cx="7929155" cy="287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595" y="1058741"/>
            <a:ext cx="15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 30</a:t>
            </a:r>
            <a:r>
              <a:rPr lang="en-US" baseline="30000" dirty="0" smtClean="0"/>
              <a:t>th</a:t>
            </a:r>
            <a:r>
              <a:rPr lang="en-US" dirty="0" smtClean="0"/>
              <a:t>, 2023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74320" y="3383280"/>
            <a:ext cx="4088673" cy="2873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362994" y="1038578"/>
            <a:ext cx="0" cy="2376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508026" y="1799341"/>
            <a:ext cx="1118890" cy="1005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982199" y="2835872"/>
            <a:ext cx="2037805" cy="21653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66405" y="1428073"/>
            <a:ext cx="248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dirty="0" err="1" smtClean="0"/>
              <a:t>Excsuion</a:t>
            </a:r>
            <a:r>
              <a:rPr lang="en-US" dirty="0" smtClean="0"/>
              <a:t> </a:t>
            </a:r>
            <a:r>
              <a:rPr lang="en-US" dirty="0" err="1" smtClean="0"/>
              <a:t>Insurnace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262898" y="1202857"/>
            <a:ext cx="3369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GOVMEENT </a:t>
            </a:r>
            <a:r>
              <a:rPr lang="en-US" dirty="0" err="1" smtClean="0"/>
              <a:t>CODE.</a:t>
            </a:r>
            <a:r>
              <a:rPr lang="en-US" strike="sngStrike" dirty="0" err="1" smtClean="0"/>
              <a:t>maxplank.amrx</a:t>
            </a:r>
            <a:endParaRPr lang="en-US" strike="sngStrike" dirty="0"/>
          </a:p>
        </p:txBody>
      </p:sp>
      <p:sp>
        <p:nvSpPr>
          <p:cNvPr id="47" name="Oval 46"/>
          <p:cNvSpPr/>
          <p:nvPr/>
        </p:nvSpPr>
        <p:spPr>
          <a:xfrm>
            <a:off x="4508026" y="5463577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367727" y="5881111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573095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432796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638164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497865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843532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703233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813526" y="5504894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8673227" y="5922428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8422291" y="4524729"/>
            <a:ext cx="689396" cy="621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422291" y="4857912"/>
            <a:ext cx="829695" cy="935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51110" y="2500540"/>
            <a:ext cx="171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VIGINIA:SWORN</a:t>
            </a:r>
          </a:p>
          <a:p>
            <a:r>
              <a:rPr lang="en-US" strike="sngStrike" dirty="0" err="1" smtClean="0"/>
              <a:t>Volumn</a:t>
            </a:r>
            <a:r>
              <a:rPr lang="en-US" strike="sngStrike" dirty="0" smtClean="0"/>
              <a:t> 1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6489604" y="4189284"/>
            <a:ext cx="238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Tell us about </a:t>
            </a:r>
            <a:r>
              <a:rPr lang="en-US" strike="sngStrike" dirty="0" err="1" smtClean="0"/>
              <a:t>Hamburth</a:t>
            </a:r>
            <a:endParaRPr lang="en-US" strike="sngStrike" dirty="0" smtClean="0"/>
          </a:p>
          <a:p>
            <a:r>
              <a:rPr lang="en-US" strike="sngStrike" dirty="0" smtClean="0"/>
              <a:t>The Port and J2EE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9353006" y="4552686"/>
            <a:ext cx="1700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Zimmerman</a:t>
            </a:r>
          </a:p>
          <a:p>
            <a:r>
              <a:rPr lang="en-US" dirty="0" smtClean="0"/>
              <a:t>HOCMEP:JSUES:</a:t>
            </a:r>
          </a:p>
          <a:p>
            <a:r>
              <a:rPr lang="en-US" strike="sngStrike" dirty="0" err="1" smtClean="0"/>
              <a:t>Develpo</a:t>
            </a:r>
            <a:r>
              <a:rPr lang="en-US" strike="sngStrike" dirty="0" smtClean="0"/>
              <a:t> ports.</a:t>
            </a:r>
            <a:endParaRPr lang="en-US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5847643" y="2057400"/>
            <a:ext cx="31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This is </a:t>
            </a:r>
            <a:r>
              <a:rPr lang="en-US" strike="sngStrike" dirty="0" err="1" smtClean="0"/>
              <a:t>agreat</a:t>
            </a:r>
            <a:r>
              <a:rPr lang="en-US" strike="sngStrike" dirty="0" smtClean="0"/>
              <a:t> factory company</a:t>
            </a:r>
          </a:p>
          <a:p>
            <a:r>
              <a:rPr lang="en-US" strike="sngStrike" dirty="0" smtClean="0"/>
              <a:t>Its has J2EE and ports.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553549" y="3111645"/>
            <a:ext cx="9957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Gjy</a:t>
            </a:r>
            <a:r>
              <a:rPr lang="en-US" sz="800" strike="sngStrike" dirty="0" smtClean="0"/>
              <a:t> has city and sex</a:t>
            </a:r>
            <a:endParaRPr lang="en-US" sz="800" strike="sngStrike" dirty="0"/>
          </a:p>
        </p:txBody>
      </p:sp>
      <p:cxnSp>
        <p:nvCxnSpPr>
          <p:cNvPr id="3" name="Straight Connector 2"/>
          <p:cNvCxnSpPr>
            <a:endCxn id="61" idx="1"/>
          </p:cNvCxnSpPr>
          <p:nvPr/>
        </p:nvCxnSpPr>
        <p:spPr>
          <a:xfrm flipH="1" flipV="1">
            <a:off x="9353006" y="5014351"/>
            <a:ext cx="1700466" cy="13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7785209" y="2727808"/>
            <a:ext cx="2135211" cy="711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0019641" y="2716574"/>
            <a:ext cx="2135211" cy="7116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427630" y="5379349"/>
            <a:ext cx="970163" cy="147865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97865" y="5001243"/>
            <a:ext cx="149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Yang, </a:t>
            </a:r>
            <a:r>
              <a:rPr lang="en-US" strike="sngStrike" dirty="0" err="1" smtClean="0"/>
              <a:t>ming</a:t>
            </a:r>
            <a:r>
              <a:rPr lang="en-US" strike="sngStrike" dirty="0" smtClean="0"/>
              <a:t>-lei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37259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326995" y="3134044"/>
            <a:ext cx="3880624" cy="2475571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2228385" y="2776654"/>
            <a:ext cx="2767361" cy="2475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62961" y="2241395"/>
            <a:ext cx="417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Trainee Joseph Headquarters(</a:t>
            </a:r>
            <a:r>
              <a:rPr lang="en-US" strike="sngStrike" dirty="0" smtClean="0"/>
              <a:t>Mothership)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7010400" y="3230688"/>
            <a:ext cx="3880624" cy="247557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326995" y="317640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 18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28385" y="3523612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 25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0806" y="370827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 30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227" y="2610727"/>
            <a:ext cx="1076441" cy="51287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884234" y="2776654"/>
            <a:ext cx="4371278" cy="346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96321" y="3254159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 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919465" y="525222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643510" y="2241395"/>
            <a:ext cx="136306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727795" y="2282008"/>
            <a:ext cx="608637" cy="32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159083" y="3623491"/>
            <a:ext cx="151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Horny Mother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325776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2774" y="2159540"/>
            <a:ext cx="4255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 Year Homeless Housing Voucher/3 month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3472774" y="1439694"/>
            <a:ext cx="1692613" cy="7198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Job:Craigslist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3385226" y="1275893"/>
            <a:ext cx="11769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King.roth.ibm.damiler.*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4679004" y="3190672"/>
            <a:ext cx="11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Affif</a:t>
            </a:r>
            <a:r>
              <a:rPr lang="en-US" strike="sngStrike" dirty="0" smtClean="0"/>
              <a:t>/2pac</a:t>
            </a:r>
            <a:endParaRPr lang="en-US" strike="sngStrike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67328" y="3375338"/>
            <a:ext cx="894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972783" y="3375338"/>
            <a:ext cx="52334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336618" y="2675345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/>
          <p:cNvSpPr/>
          <p:nvPr/>
        </p:nvSpPr>
        <p:spPr>
          <a:xfrm>
            <a:off x="4809503" y="2648443"/>
            <a:ext cx="855973" cy="661321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/>
          <p:cNvSpPr/>
          <p:nvPr/>
        </p:nvSpPr>
        <p:spPr>
          <a:xfrm>
            <a:off x="6300230" y="2675345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7826543" y="2714017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/>
          <p:cNvSpPr/>
          <p:nvPr/>
        </p:nvSpPr>
        <p:spPr>
          <a:xfrm>
            <a:off x="1227245" y="3794430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1303456" y="4753264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3117715" y="4973433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460633" y="6373419"/>
            <a:ext cx="16722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Ghoehi</a:t>
            </a:r>
            <a:r>
              <a:rPr lang="en-US" sz="800" strike="sngStrike" dirty="0" smtClean="0"/>
              <a:t>(</a:t>
            </a:r>
            <a:r>
              <a:rPr lang="en-US" sz="800" dirty="0" err="1" smtClean="0"/>
              <a:t>nonPoceWife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Favorte</a:t>
            </a:r>
            <a:r>
              <a:rPr lang="en-US" sz="800" strike="sngStrike" dirty="0" smtClean="0"/>
              <a:t> actor</a:t>
            </a:r>
          </a:p>
          <a:p>
            <a:r>
              <a:rPr lang="en-US" sz="800" strike="sngStrike" dirty="0" smtClean="0"/>
              <a:t>Die hard – friend – </a:t>
            </a:r>
            <a:r>
              <a:rPr lang="en-US" sz="800" strike="sngStrike" dirty="0" err="1" smtClean="0"/>
              <a:t>rene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70" name="Cube 69"/>
          <p:cNvSpPr/>
          <p:nvPr/>
        </p:nvSpPr>
        <p:spPr>
          <a:xfrm>
            <a:off x="371272" y="5714617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1994232" y="3037469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229583" y="3698790"/>
            <a:ext cx="7976681" cy="1274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ube 71"/>
          <p:cNvSpPr/>
          <p:nvPr/>
        </p:nvSpPr>
        <p:spPr>
          <a:xfrm>
            <a:off x="9352856" y="2652166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ube 72"/>
          <p:cNvSpPr/>
          <p:nvPr/>
        </p:nvSpPr>
        <p:spPr>
          <a:xfrm>
            <a:off x="10417483" y="2639597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ube 73"/>
          <p:cNvSpPr/>
          <p:nvPr/>
        </p:nvSpPr>
        <p:spPr>
          <a:xfrm>
            <a:off x="10350291" y="5112218"/>
            <a:ext cx="855973" cy="661321"/>
          </a:xfrm>
          <a:prstGeom prst="cube">
            <a:avLst/>
          </a:prstGeom>
          <a:solidFill>
            <a:srgbClr val="FC3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ube 74"/>
          <p:cNvSpPr/>
          <p:nvPr/>
        </p:nvSpPr>
        <p:spPr>
          <a:xfrm>
            <a:off x="4809503" y="4963863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/>
          <p:cNvSpPr/>
          <p:nvPr/>
        </p:nvSpPr>
        <p:spPr>
          <a:xfrm>
            <a:off x="6215523" y="5012105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ube 76"/>
          <p:cNvSpPr/>
          <p:nvPr/>
        </p:nvSpPr>
        <p:spPr>
          <a:xfrm>
            <a:off x="7669699" y="5008145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/>
          <p:cNvSpPr/>
          <p:nvPr/>
        </p:nvSpPr>
        <p:spPr>
          <a:xfrm>
            <a:off x="9123875" y="5112219"/>
            <a:ext cx="855973" cy="661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c 25"/>
          <p:cNvSpPr/>
          <p:nvPr/>
        </p:nvSpPr>
        <p:spPr>
          <a:xfrm rot="15674362">
            <a:off x="2188017" y="3757474"/>
            <a:ext cx="2225672" cy="2153391"/>
          </a:xfrm>
          <a:prstGeom prst="arc">
            <a:avLst>
              <a:gd name="adj1" fmla="val 16200000"/>
              <a:gd name="adj2" fmla="val 3875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c 78"/>
          <p:cNvSpPr/>
          <p:nvPr/>
        </p:nvSpPr>
        <p:spPr>
          <a:xfrm rot="15674362">
            <a:off x="2397208" y="5128371"/>
            <a:ext cx="2225672" cy="1900806"/>
          </a:xfrm>
          <a:prstGeom prst="arc">
            <a:avLst>
              <a:gd name="adj1" fmla="val 16200000"/>
              <a:gd name="adj2" fmla="val 3875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1994232" y="4753264"/>
            <a:ext cx="165197" cy="1344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994232" y="6193651"/>
            <a:ext cx="739240" cy="36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185632" y="3718074"/>
            <a:ext cx="914400" cy="22321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628541" y="3737462"/>
            <a:ext cx="995388" cy="123597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25" idx="3"/>
          </p:cNvCxnSpPr>
          <p:nvPr/>
        </p:nvCxnSpPr>
        <p:spPr>
          <a:xfrm>
            <a:off x="2628541" y="4221804"/>
            <a:ext cx="8577723" cy="114308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32" idx="2"/>
          </p:cNvCxnSpPr>
          <p:nvPr/>
        </p:nvCxnSpPr>
        <p:spPr>
          <a:xfrm flipH="1" flipV="1">
            <a:off x="2602338" y="4204311"/>
            <a:ext cx="40494" cy="1745951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43633" y="1501163"/>
            <a:ext cx="368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FBI:FRAUD: CREDIT SCORE:JFK(</a:t>
            </a:r>
            <a:r>
              <a:rPr lang="en-US" strike="sngStrike" dirty="0" smtClean="0"/>
              <a:t>blond)</a:t>
            </a:r>
            <a:endParaRPr lang="en-US" strike="sngStrike" dirty="0"/>
          </a:p>
        </p:txBody>
      </p:sp>
      <p:sp>
        <p:nvSpPr>
          <p:cNvPr id="82" name="Rectangle 81"/>
          <p:cNvSpPr/>
          <p:nvPr/>
        </p:nvSpPr>
        <p:spPr>
          <a:xfrm>
            <a:off x="3117715" y="2567544"/>
            <a:ext cx="1231366" cy="8724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871" y="1897676"/>
            <a:ext cx="448095" cy="676536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352856" y="2023353"/>
            <a:ext cx="855973" cy="505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847441" y="2261204"/>
            <a:ext cx="13564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000.</a:t>
            </a:r>
            <a:r>
              <a:rPr lang="en-US" sz="800" strike="sngStrike" dirty="0" smtClean="0"/>
              <a:t>marx</a:t>
            </a:r>
          </a:p>
          <a:p>
            <a:r>
              <a:rPr lang="en-US" sz="800" strike="sngStrike" dirty="0" err="1" smtClean="0"/>
              <a:t>Phil</a:t>
            </a:r>
            <a:r>
              <a:rPr lang="en-US" dirty="0" err="1" smtClean="0"/>
              <a:t>.</a:t>
            </a:r>
            <a:r>
              <a:rPr lang="en-US" sz="800" dirty="0" err="1" smtClean="0"/>
              <a:t>JFK</a:t>
            </a:r>
            <a:r>
              <a:rPr lang="en-US" sz="800" dirty="0" smtClean="0"/>
              <a:t>(</a:t>
            </a:r>
            <a:r>
              <a:rPr lang="en-US" sz="800" dirty="0" err="1" smtClean="0"/>
              <a:t>WWII.JAPAN.marx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8874200" y="3454992"/>
            <a:ext cx="5565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*</a:t>
            </a:r>
            <a:r>
              <a:rPr lang="en-US" sz="900" strike="sngStrike" dirty="0" err="1" smtClean="0"/>
              <a:t>tophat</a:t>
            </a:r>
            <a:endParaRPr lang="en-US" sz="900" strike="sngStrike" dirty="0"/>
          </a:p>
        </p:txBody>
      </p:sp>
      <p:cxnSp>
        <p:nvCxnSpPr>
          <p:cNvPr id="85" name="Straight Arrow Connector 84"/>
          <p:cNvCxnSpPr>
            <a:endCxn id="46" idx="0"/>
          </p:cNvCxnSpPr>
          <p:nvPr/>
        </p:nvCxnSpPr>
        <p:spPr>
          <a:xfrm>
            <a:off x="8832715" y="3144356"/>
            <a:ext cx="319767" cy="310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46" idx="0"/>
          </p:cNvCxnSpPr>
          <p:nvPr/>
        </p:nvCxnSpPr>
        <p:spPr>
          <a:xfrm flipV="1">
            <a:off x="9152482" y="3190672"/>
            <a:ext cx="200374" cy="26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727748" y="1724444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MATHEW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genetech</a:t>
            </a:r>
            <a:r>
              <a:rPr lang="en-US" sz="800" strike="sngStrike" dirty="0" smtClean="0"/>
              <a:t> Glory Hole(</a:t>
            </a:r>
            <a:r>
              <a:rPr lang="en-US" sz="800" strike="sngStrike" dirty="0" err="1" smtClean="0"/>
              <a:t>Lary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IMPORT: 10 year marriage,</a:t>
            </a:r>
            <a:r>
              <a:rPr lang="en-US" sz="800" strike="sngStrike" dirty="0" smtClean="0"/>
              <a:t>2</a:t>
            </a:r>
            <a:r>
              <a:rPr lang="en-US" sz="800" strike="sngStrike" baseline="30000" dirty="0" smtClean="0"/>
              <a:t>nd</a:t>
            </a:r>
            <a:r>
              <a:rPr lang="en-US" sz="800" strike="sngStrike" dirty="0" smtClean="0"/>
              <a:t> wife ring</a:t>
            </a:r>
            <a:endParaRPr lang="en-US" sz="800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8254529" y="1929802"/>
            <a:ext cx="738069" cy="63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5795976" y="2507425"/>
            <a:ext cx="504254" cy="167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93" name="Rectangle 92"/>
          <p:cNvSpPr/>
          <p:nvPr/>
        </p:nvSpPr>
        <p:spPr>
          <a:xfrm>
            <a:off x="5781646" y="2675345"/>
            <a:ext cx="543428" cy="2650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§</a:t>
            </a:r>
            <a:r>
              <a:rPr lang="en-US" sz="800" dirty="0" err="1" smtClean="0">
                <a:solidFill>
                  <a:schemeClr val="tx1"/>
                </a:solidFill>
              </a:rPr>
              <a:t>Agg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</a:rPr>
              <a:t>Assulat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8628534" y="1051441"/>
            <a:ext cx="1564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If house w and w/o job</a:t>
            </a:r>
          </a:p>
          <a:p>
            <a:r>
              <a:rPr lang="en-US" sz="800" strike="sngStrike" dirty="0" smtClean="0"/>
              <a:t>And kitchen </a:t>
            </a:r>
            <a:r>
              <a:rPr lang="en-US" sz="800" strike="sngStrike" dirty="0" err="1" smtClean="0"/>
              <a:t>indien</a:t>
            </a:r>
            <a:r>
              <a:rPr lang="en-US" sz="800" strike="sngStrike" dirty="0" smtClean="0"/>
              <a:t> engineer wife</a:t>
            </a:r>
          </a:p>
          <a:p>
            <a:r>
              <a:rPr lang="en-US" sz="800" strike="sngStrike" dirty="0" smtClean="0"/>
              <a:t>“dinner” “doth touch me”</a:t>
            </a:r>
          </a:p>
          <a:p>
            <a:r>
              <a:rPr lang="en-US" sz="800" strike="sngStrike" dirty="0" smtClean="0"/>
              <a:t>Is not bothered.</a:t>
            </a:r>
            <a:endParaRPr lang="en-US" sz="800" strike="sngStrike" dirty="0"/>
          </a:p>
        </p:txBody>
      </p:sp>
      <p:sp>
        <p:nvSpPr>
          <p:cNvPr id="95" name="TextBox 94"/>
          <p:cNvSpPr txBox="1"/>
          <p:nvPr/>
        </p:nvSpPr>
        <p:spPr>
          <a:xfrm>
            <a:off x="9984294" y="1074326"/>
            <a:ext cx="2443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strike="sngStrike" dirty="0" err="1" smtClean="0"/>
              <a:t>aurt</a:t>
            </a:r>
            <a:r>
              <a:rPr lang="en-US" strike="sngStrike" dirty="0" smtClean="0"/>
              <a:t> circle)</a:t>
            </a:r>
            <a:endParaRPr lang="en-US" strike="sngStrike" dirty="0"/>
          </a:p>
        </p:txBody>
      </p:sp>
      <p:sp>
        <p:nvSpPr>
          <p:cNvPr id="96" name="Rectangle 95"/>
          <p:cNvSpPr/>
          <p:nvPr/>
        </p:nvSpPr>
        <p:spPr>
          <a:xfrm>
            <a:off x="11152546" y="2532702"/>
            <a:ext cx="1069001" cy="13792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Dog park</a:t>
            </a:r>
            <a:endParaRPr lang="en-US" strike="sngStrike" dirty="0"/>
          </a:p>
        </p:txBody>
      </p:sp>
      <p:sp>
        <p:nvSpPr>
          <p:cNvPr id="97" name="Rectangle 96"/>
          <p:cNvSpPr/>
          <p:nvPr/>
        </p:nvSpPr>
        <p:spPr>
          <a:xfrm>
            <a:off x="11273456" y="2940431"/>
            <a:ext cx="185727" cy="2039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1655231" y="5950262"/>
            <a:ext cx="926920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For Sale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1732486" y="6138035"/>
            <a:ext cx="673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McPheason</a:t>
            </a:r>
            <a:endParaRPr lang="en-US" sz="800" strike="sngStrike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1556426" y="6045277"/>
            <a:ext cx="1177046" cy="89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6215523" y="1343828"/>
            <a:ext cx="701879" cy="5266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2483927" y="2021541"/>
            <a:ext cx="701879" cy="52666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212972" y="1121750"/>
            <a:ext cx="13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Year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8631" y="2182428"/>
            <a:ext cx="1311008" cy="782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O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-26775" y="703385"/>
            <a:ext cx="41665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FBI:WMD</a:t>
            </a:r>
            <a:endParaRPr lang="en-US" sz="8000" dirty="0"/>
          </a:p>
        </p:txBody>
      </p:sp>
      <p:sp>
        <p:nvSpPr>
          <p:cNvPr id="23" name="Rectangle 22"/>
          <p:cNvSpPr/>
          <p:nvPr/>
        </p:nvSpPr>
        <p:spPr>
          <a:xfrm>
            <a:off x="4164376" y="2269476"/>
            <a:ext cx="6726648" cy="343678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16916" y="3338111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Anglea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8761" y="2968779"/>
            <a:ext cx="339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Ghhceo</a:t>
            </a:r>
            <a:r>
              <a:rPr lang="en-US" dirty="0" smtClean="0"/>
              <a:t>(</a:t>
            </a:r>
            <a:r>
              <a:rPr lang="en-US" dirty="0" err="1" smtClean="0"/>
              <a:t>nonPowlieWife</a:t>
            </a:r>
            <a:r>
              <a:rPr lang="en-US" dirty="0" smtClean="0"/>
              <a:t>(</a:t>
            </a:r>
            <a:r>
              <a:rPr lang="en-US" strike="sngStrike" dirty="0" err="1" smtClean="0"/>
              <a:t>mihceala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41513" y="1901997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Ghvohe</a:t>
            </a:r>
            <a:r>
              <a:rPr lang="en-US" sz="800" strike="sngStrike" dirty="0" smtClean="0"/>
              <a:t>(dyer)</a:t>
            </a:r>
            <a:endParaRPr lang="en-US" sz="800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395730" y="3338111"/>
            <a:ext cx="948657" cy="28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3" y="1753281"/>
            <a:ext cx="1076441" cy="512875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506734" y="1804385"/>
            <a:ext cx="9664370" cy="41557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363557" y="1901997"/>
            <a:ext cx="1143177" cy="3641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4405" y="1901997"/>
            <a:ext cx="0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64376" y="999657"/>
            <a:ext cx="7407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41. PENTAGON VIRGINIA MARY (AVG)</a:t>
            </a:r>
            <a:endParaRPr lang="en-US" sz="3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4087312" y="3650396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Int.corp.phone.cisco.dept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1772564" y="3012508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Int.corp.phone.cisco.dept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8096328" y="325641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Int.corp.phone.cisco.dept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1530672" y="2964626"/>
            <a:ext cx="992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828267" y="357345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813610" y="3220317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671681" y="5960125"/>
            <a:ext cx="7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55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8631" y="2182428"/>
            <a:ext cx="1311008" cy="782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H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-26775" y="703385"/>
            <a:ext cx="41665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FBI:WMD</a:t>
            </a:r>
            <a:endParaRPr lang="en-US" sz="8000" dirty="0"/>
          </a:p>
        </p:txBody>
      </p:sp>
      <p:sp>
        <p:nvSpPr>
          <p:cNvPr id="35" name="TextBox 34"/>
          <p:cNvSpPr txBox="1"/>
          <p:nvPr/>
        </p:nvSpPr>
        <p:spPr>
          <a:xfrm>
            <a:off x="4164376" y="999657"/>
            <a:ext cx="7407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41. PENTAGON VIRGINIA MARY (AVG)</a:t>
            </a:r>
            <a:endParaRPr lang="en-US" sz="3600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18631" y="2026824"/>
            <a:ext cx="1311008" cy="1173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69473" y="3200400"/>
            <a:ext cx="50636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41.JOSEPH.MARY</a:t>
            </a:r>
          </a:p>
          <a:p>
            <a:r>
              <a:rPr lang="en-US" strike="sngStrike" dirty="0" smtClean="0"/>
              <a:t>SEX WITH HATEHOLE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583474" y="2935564"/>
            <a:ext cx="1406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English Alphabet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49407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18631" y="2182428"/>
            <a:ext cx="1311008" cy="782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O</a:t>
            </a:r>
            <a:endParaRPr lang="en-US" sz="6600" dirty="0"/>
          </a:p>
        </p:txBody>
      </p:sp>
      <p:sp>
        <p:nvSpPr>
          <p:cNvPr id="7" name="TextBox 6"/>
          <p:cNvSpPr txBox="1"/>
          <p:nvPr/>
        </p:nvSpPr>
        <p:spPr>
          <a:xfrm>
            <a:off x="-26775" y="703385"/>
            <a:ext cx="41665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FBI:WMD</a:t>
            </a:r>
            <a:endParaRPr lang="en-US" sz="8000" dirty="0"/>
          </a:p>
        </p:txBody>
      </p:sp>
      <p:sp>
        <p:nvSpPr>
          <p:cNvPr id="23" name="Rectangle 22"/>
          <p:cNvSpPr/>
          <p:nvPr/>
        </p:nvSpPr>
        <p:spPr>
          <a:xfrm>
            <a:off x="4164376" y="2166847"/>
            <a:ext cx="4256048" cy="344010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41513" y="1901997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Ghvohe</a:t>
            </a:r>
            <a:r>
              <a:rPr lang="en-US" sz="800" strike="sngStrike" dirty="0" smtClean="0"/>
              <a:t>(dyer)</a:t>
            </a:r>
            <a:endParaRPr lang="en-US" sz="8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3" y="1753281"/>
            <a:ext cx="1076441" cy="51287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 flipV="1">
            <a:off x="363557" y="1901997"/>
            <a:ext cx="1143177" cy="3641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64405" y="1901997"/>
            <a:ext cx="0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64376" y="999657"/>
            <a:ext cx="7407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41. PENTAGON VIRGINIA MARY (AVG)</a:t>
            </a:r>
            <a:endParaRPr lang="en-US" sz="3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671681" y="5960125"/>
            <a:ext cx="71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38474" y="2175540"/>
            <a:ext cx="1311008" cy="782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H</a:t>
            </a:r>
            <a:endParaRPr lang="en-US" sz="6600" dirty="0"/>
          </a:p>
        </p:txBody>
      </p:sp>
      <p:sp>
        <p:nvSpPr>
          <p:cNvPr id="2" name="Freeform 1"/>
          <p:cNvSpPr/>
          <p:nvPr/>
        </p:nvSpPr>
        <p:spPr>
          <a:xfrm>
            <a:off x="5302748" y="2129883"/>
            <a:ext cx="2057057" cy="1505415"/>
          </a:xfrm>
          <a:custGeom>
            <a:avLst/>
            <a:gdLst>
              <a:gd name="connsiteX0" fmla="*/ 94442 w 1885149"/>
              <a:gd name="connsiteY0" fmla="*/ 0 h 1424034"/>
              <a:gd name="connsiteX1" fmla="*/ 183652 w 1885149"/>
              <a:gd name="connsiteY1" fmla="*/ 1371600 h 1424034"/>
              <a:gd name="connsiteX2" fmla="*/ 1755974 w 1885149"/>
              <a:gd name="connsiteY2" fmla="*/ 1037063 h 1424034"/>
              <a:gd name="connsiteX3" fmla="*/ 1800579 w 1885149"/>
              <a:gd name="connsiteY3" fmla="*/ 78058 h 1424034"/>
              <a:gd name="connsiteX4" fmla="*/ 1834032 w 1885149"/>
              <a:gd name="connsiteY4" fmla="*/ 156117 h 1424034"/>
              <a:gd name="connsiteX5" fmla="*/ 1789428 w 1885149"/>
              <a:gd name="connsiteY5" fmla="*/ 44605 h 142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5149" h="1424034">
                <a:moveTo>
                  <a:pt x="94442" y="0"/>
                </a:moveTo>
                <a:cubicBezTo>
                  <a:pt x="586" y="599378"/>
                  <a:pt x="-93270" y="1198756"/>
                  <a:pt x="183652" y="1371600"/>
                </a:cubicBezTo>
                <a:cubicBezTo>
                  <a:pt x="460574" y="1544444"/>
                  <a:pt x="1486486" y="1252653"/>
                  <a:pt x="1755974" y="1037063"/>
                </a:cubicBezTo>
                <a:cubicBezTo>
                  <a:pt x="2025462" y="821473"/>
                  <a:pt x="1787569" y="224882"/>
                  <a:pt x="1800579" y="78058"/>
                </a:cubicBezTo>
                <a:cubicBezTo>
                  <a:pt x="1813589" y="-68766"/>
                  <a:pt x="1835891" y="161693"/>
                  <a:pt x="1834032" y="156117"/>
                </a:cubicBezTo>
                <a:cubicBezTo>
                  <a:pt x="1832173" y="150541"/>
                  <a:pt x="1810800" y="97573"/>
                  <a:pt x="1789428" y="44605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42571" y="2497992"/>
            <a:ext cx="405850" cy="2676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</a:t>
            </a:r>
            <a:endParaRPr lang="en-US" sz="1100" dirty="0"/>
          </a:p>
        </p:txBody>
      </p:sp>
      <p:sp>
        <p:nvSpPr>
          <p:cNvPr id="30" name="Rectangle 29"/>
          <p:cNvSpPr/>
          <p:nvPr/>
        </p:nvSpPr>
        <p:spPr>
          <a:xfrm>
            <a:off x="5302748" y="3091377"/>
            <a:ext cx="409831" cy="3163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02748" y="1645988"/>
            <a:ext cx="436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FOSTER CITY, CALIFORNIA ( NAVY(Marlin </a:t>
            </a:r>
            <a:r>
              <a:rPr lang="en-US" dirty="0" err="1" smtClean="0"/>
              <a:t>Bld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60127" y="3407684"/>
            <a:ext cx="62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85176" y="3155241"/>
            <a:ext cx="11991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SexAbuse</a:t>
            </a:r>
            <a:endParaRPr lang="en-US" dirty="0" smtClean="0"/>
          </a:p>
          <a:p>
            <a:r>
              <a:rPr lang="en-US" sz="800" strike="sngStrike" dirty="0" smtClean="0"/>
              <a:t>Oscar G.I.L.F</a:t>
            </a:r>
            <a:endParaRPr lang="en-US" sz="800" strike="sngStrike" dirty="0"/>
          </a:p>
        </p:txBody>
      </p:sp>
      <p:cxnSp>
        <p:nvCxnSpPr>
          <p:cNvPr id="12" name="Straight Arrow Connector 11"/>
          <p:cNvCxnSpPr>
            <a:endCxn id="30" idx="1"/>
          </p:cNvCxnSpPr>
          <p:nvPr/>
        </p:nvCxnSpPr>
        <p:spPr>
          <a:xfrm flipV="1">
            <a:off x="4164376" y="3249531"/>
            <a:ext cx="1138372" cy="158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17150" y="3216796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Onsite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603688" y="356506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Offsite</a:t>
            </a:r>
            <a:r>
              <a:rPr lang="en-US" dirty="0" smtClean="0"/>
              <a:t>: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166663" y="2631814"/>
            <a:ext cx="1820110" cy="2140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47195" y="4728117"/>
            <a:ext cx="686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Herion</a:t>
            </a:r>
            <a:r>
              <a:rPr lang="en-US" dirty="0" smtClean="0"/>
              <a:t>: HOMICE:LUX:COINTOWN:HATEHOLE:COMPOUND INTERSTOWN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724185" y="3886899"/>
            <a:ext cx="2732049" cy="885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672021" y="3777016"/>
            <a:ext cx="1271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Chinese x/y</a:t>
            </a:r>
          </a:p>
          <a:p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418137" y="4103649"/>
            <a:ext cx="1775509" cy="669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409908" y="4772722"/>
            <a:ext cx="1783738" cy="1003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USAGE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9672021" y="5097449"/>
            <a:ext cx="2014457" cy="17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712579" y="4728117"/>
            <a:ext cx="1535714" cy="393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363557" y="2026824"/>
            <a:ext cx="3450160" cy="855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1355279" y="3055558"/>
            <a:ext cx="774283" cy="2322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54679" y="5464098"/>
            <a:ext cx="271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trike="sngStrike" dirty="0" smtClean="0"/>
              <a:t>(free/pizza)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4986773" y="29577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216146" y="2666547"/>
            <a:ext cx="405850" cy="2676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?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6480436" y="2865863"/>
            <a:ext cx="22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58" name="Straight Arrow Connector 57"/>
          <p:cNvCxnSpPr>
            <a:stCxn id="9" idx="3"/>
            <a:endCxn id="56" idx="1"/>
          </p:cNvCxnSpPr>
          <p:nvPr/>
        </p:nvCxnSpPr>
        <p:spPr>
          <a:xfrm flipV="1">
            <a:off x="4986773" y="3050529"/>
            <a:ext cx="1493663" cy="54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56" idx="3"/>
          </p:cNvCxnSpPr>
          <p:nvPr/>
        </p:nvCxnSpPr>
        <p:spPr>
          <a:xfrm>
            <a:off x="6096000" y="2585933"/>
            <a:ext cx="605883" cy="46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349" y="1649367"/>
            <a:ext cx="2215339" cy="1073055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9598112" y="2702902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DR CONDOLEEZZA RICE: The Gorbachev December</a:t>
            </a:r>
          </a:p>
          <a:p>
            <a:r>
              <a:rPr lang="en-US" sz="800" b="0" i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4"/>
              </a:rPr>
              <a:t> 1988 speech at the UN was really a turning point, </a:t>
            </a:r>
            <a:endParaRPr 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4164376" y="16459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32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5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5378"/>
            <a:ext cx="12192000" cy="20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847644" y="440267"/>
            <a:ext cx="15917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Partner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64376" y="2166847"/>
            <a:ext cx="4256048" cy="344010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5302748" y="2129883"/>
            <a:ext cx="2057057" cy="1505415"/>
          </a:xfrm>
          <a:custGeom>
            <a:avLst/>
            <a:gdLst>
              <a:gd name="connsiteX0" fmla="*/ 94442 w 1885149"/>
              <a:gd name="connsiteY0" fmla="*/ 0 h 1424034"/>
              <a:gd name="connsiteX1" fmla="*/ 183652 w 1885149"/>
              <a:gd name="connsiteY1" fmla="*/ 1371600 h 1424034"/>
              <a:gd name="connsiteX2" fmla="*/ 1755974 w 1885149"/>
              <a:gd name="connsiteY2" fmla="*/ 1037063 h 1424034"/>
              <a:gd name="connsiteX3" fmla="*/ 1800579 w 1885149"/>
              <a:gd name="connsiteY3" fmla="*/ 78058 h 1424034"/>
              <a:gd name="connsiteX4" fmla="*/ 1834032 w 1885149"/>
              <a:gd name="connsiteY4" fmla="*/ 156117 h 1424034"/>
              <a:gd name="connsiteX5" fmla="*/ 1789428 w 1885149"/>
              <a:gd name="connsiteY5" fmla="*/ 44605 h 142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5149" h="1424034">
                <a:moveTo>
                  <a:pt x="94442" y="0"/>
                </a:moveTo>
                <a:cubicBezTo>
                  <a:pt x="586" y="599378"/>
                  <a:pt x="-93270" y="1198756"/>
                  <a:pt x="183652" y="1371600"/>
                </a:cubicBezTo>
                <a:cubicBezTo>
                  <a:pt x="460574" y="1544444"/>
                  <a:pt x="1486486" y="1252653"/>
                  <a:pt x="1755974" y="1037063"/>
                </a:cubicBezTo>
                <a:cubicBezTo>
                  <a:pt x="2025462" y="821473"/>
                  <a:pt x="1787569" y="224882"/>
                  <a:pt x="1800579" y="78058"/>
                </a:cubicBezTo>
                <a:cubicBezTo>
                  <a:pt x="1813589" y="-68766"/>
                  <a:pt x="1835891" y="161693"/>
                  <a:pt x="1834032" y="156117"/>
                </a:cubicBezTo>
                <a:cubicBezTo>
                  <a:pt x="1832173" y="150541"/>
                  <a:pt x="1810800" y="97573"/>
                  <a:pt x="1789428" y="44605"/>
                </a:cubicBezTo>
              </a:path>
            </a:pathLst>
          </a:cu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142571" y="2497992"/>
            <a:ext cx="405850" cy="2676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0" name="Rectangle 29"/>
          <p:cNvSpPr/>
          <p:nvPr/>
        </p:nvSpPr>
        <p:spPr>
          <a:xfrm>
            <a:off x="5302748" y="3091377"/>
            <a:ext cx="409831" cy="3163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O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5302748" y="1645988"/>
            <a:ext cx="436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FOSTER CITY, CALIFORNIA ( NAVY(Marlin </a:t>
            </a:r>
            <a:r>
              <a:rPr lang="en-US" dirty="0" err="1" smtClean="0"/>
              <a:t>Bld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30" idx="1"/>
          </p:cNvCxnSpPr>
          <p:nvPr/>
        </p:nvCxnSpPr>
        <p:spPr>
          <a:xfrm flipV="1">
            <a:off x="4164376" y="3249531"/>
            <a:ext cx="1138372" cy="158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986773" y="29577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216146" y="2666547"/>
            <a:ext cx="405850" cy="2676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?</a:t>
            </a:r>
            <a:endParaRPr lang="en-US" sz="1100" dirty="0"/>
          </a:p>
        </p:txBody>
      </p:sp>
      <p:sp>
        <p:nvSpPr>
          <p:cNvPr id="56" name="TextBox 55"/>
          <p:cNvSpPr txBox="1"/>
          <p:nvPr/>
        </p:nvSpPr>
        <p:spPr>
          <a:xfrm>
            <a:off x="6480436" y="2865863"/>
            <a:ext cx="22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58" name="Straight Arrow Connector 57"/>
          <p:cNvCxnSpPr>
            <a:endCxn id="56" idx="1"/>
          </p:cNvCxnSpPr>
          <p:nvPr/>
        </p:nvCxnSpPr>
        <p:spPr>
          <a:xfrm flipV="1">
            <a:off x="4986773" y="3050529"/>
            <a:ext cx="1493663" cy="541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endCxn id="56" idx="3"/>
          </p:cNvCxnSpPr>
          <p:nvPr/>
        </p:nvCxnSpPr>
        <p:spPr>
          <a:xfrm>
            <a:off x="6096000" y="2585933"/>
            <a:ext cx="605883" cy="464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9210" y="1689290"/>
            <a:ext cx="341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000.tw.pns.ROTH.nonPoclieChruth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91415" y="1689290"/>
            <a:ext cx="6099717" cy="4555393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074128" y="2058622"/>
            <a:ext cx="537116" cy="439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29046" y="720297"/>
            <a:ext cx="127617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err="1" smtClean="0"/>
              <a:t>COURT.nonPoliceCTX.ROLE</a:t>
            </a:r>
            <a:endParaRPr lang="en-US" sz="8800" dirty="0"/>
          </a:p>
        </p:txBody>
      </p:sp>
      <p:sp>
        <p:nvSpPr>
          <p:cNvPr id="27" name="Oval 26"/>
          <p:cNvSpPr/>
          <p:nvPr/>
        </p:nvSpPr>
        <p:spPr>
          <a:xfrm>
            <a:off x="791738" y="2585933"/>
            <a:ext cx="2711484" cy="22090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074127" y="3407684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smog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2296707" y="2243637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eval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1371600" y="4951141"/>
            <a:ext cx="2275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court creates</a:t>
            </a:r>
          </a:p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scenrios</a:t>
            </a:r>
            <a:r>
              <a:rPr lang="en-US" strike="sngStrike" dirty="0" smtClean="0"/>
              <a:t> using </a:t>
            </a:r>
          </a:p>
          <a:p>
            <a:r>
              <a:rPr lang="en-US" strike="sngStrike" dirty="0" err="1" smtClean="0"/>
              <a:t>Goment</a:t>
            </a:r>
            <a:r>
              <a:rPr lang="en-US" strike="sngStrike" dirty="0" smtClean="0"/>
              <a:t> templates</a:t>
            </a:r>
          </a:p>
          <a:p>
            <a:r>
              <a:rPr lang="en-US" dirty="0" smtClean="0"/>
              <a:t>i.e. HOMCIIDE, DEA, …</a:t>
            </a:r>
          </a:p>
          <a:p>
            <a:r>
              <a:rPr lang="en-US" dirty="0" smtClean="0"/>
              <a:t>=&gt;Data, </a:t>
            </a:r>
            <a:r>
              <a:rPr lang="en-US" strike="sngStrike" dirty="0" err="1" smtClean="0"/>
              <a:t>avg</a:t>
            </a:r>
            <a:r>
              <a:rPr lang="en-US" strike="sngStrike" dirty="0" smtClean="0"/>
              <a:t> layout[]</a:t>
            </a:r>
            <a:endParaRPr lang="en-US" strike="sngStrike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91738" y="2243637"/>
            <a:ext cx="245325" cy="32762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95286" y="2631814"/>
            <a:ext cx="342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Malpratice</a:t>
            </a:r>
            <a:r>
              <a:rPr lang="en-US" dirty="0" smtClean="0"/>
              <a:t> </a:t>
            </a:r>
            <a:r>
              <a:rPr lang="en-US" strike="sngStrike" dirty="0" err="1" smtClean="0"/>
              <a:t>Roth,Watcon,Koche,etc</a:t>
            </a:r>
            <a:endParaRPr lang="en-US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914400" y="3249530"/>
            <a:ext cx="2477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616605" y="3690478"/>
            <a:ext cx="83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</a:t>
            </a:r>
          </a:p>
          <a:p>
            <a:r>
              <a:rPr lang="en-US" dirty="0" err="1" smtClean="0"/>
              <a:t>Johson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216146" y="3407684"/>
            <a:ext cx="1659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Grany</a:t>
            </a:r>
            <a:r>
              <a:rPr lang="en-US" strike="sngStrike" dirty="0" smtClean="0"/>
              <a:t> style</a:t>
            </a:r>
          </a:p>
          <a:p>
            <a:r>
              <a:rPr lang="en-US" dirty="0" smtClean="0"/>
              <a:t>HOCMEP:NANA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61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2906</Words>
  <Application>Microsoft Office PowerPoint</Application>
  <PresentationFormat>Widescreen</PresentationFormat>
  <Paragraphs>1048</Paragraphs>
  <Slides>50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bundessansweb-z</vt:lpstr>
      <vt:lpstr>Calibri</vt:lpstr>
      <vt:lpstr>Calibri Light</vt:lpstr>
      <vt:lpstr>Google Sans</vt:lpstr>
      <vt:lpstr>Lato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39</cp:revision>
  <dcterms:created xsi:type="dcterms:W3CDTF">2023-05-30T13:09:21Z</dcterms:created>
  <dcterms:modified xsi:type="dcterms:W3CDTF">2023-05-30T20:36:42Z</dcterms:modified>
</cp:coreProperties>
</file>